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6"/>
  </p:handoutMasterIdLst>
  <p:sldIdLst>
    <p:sldId id="261" r:id="rId4"/>
  </p:sldIdLst>
  <p:sldSz cx="7559675" cy="104394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1" userDrawn="1">
          <p15:clr>
            <a:srgbClr val="A4A3A4"/>
          </p15:clr>
        </p15:guide>
        <p15:guide id="2" pos="24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y ZHANG" initials="L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3201"/>
        <p:guide pos="2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02094" y="1279525"/>
            <a:ext cx="25014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45000" y="2013958"/>
            <a:ext cx="5670000" cy="3329293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96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45000" y="5483418"/>
            <a:ext cx="5670000" cy="2520583"/>
          </a:xfrm>
        </p:spPr>
        <p:txBody>
          <a:bodyPr>
            <a:normAutofit/>
          </a:bodyPr>
          <a:lstStyle>
            <a:lvl1pPr marL="0" indent="0" algn="ctr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19750" y="839619"/>
            <a:ext cx="6520500" cy="84624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001" y="1711934"/>
            <a:ext cx="5670000" cy="3634775"/>
          </a:xfrm>
        </p:spPr>
        <p:txBody>
          <a:bodyPr anchor="b">
            <a:normAutofit/>
          </a:bodyPr>
          <a:lstStyle>
            <a:lvl1pPr algn="ctr">
              <a:defRPr sz="19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001" y="5483581"/>
            <a:ext cx="5670000" cy="2520658"/>
          </a:xfrm>
        </p:spPr>
        <p:txBody>
          <a:bodyPr>
            <a:normAutofit/>
          </a:bodyPr>
          <a:lstStyle>
            <a:lvl1pPr marL="0" indent="0" algn="ctr">
              <a:buNone/>
              <a:defRPr sz="7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9860" indent="0" algn="ctr">
              <a:buNone/>
              <a:defRPr sz="920"/>
            </a:lvl2pPr>
            <a:lvl3pPr marL="300990" indent="0" algn="ctr">
              <a:buNone/>
              <a:defRPr sz="790"/>
            </a:lvl3pPr>
            <a:lvl4pPr marL="450850" indent="0" algn="ctr">
              <a:buNone/>
              <a:defRPr sz="655"/>
            </a:lvl4pPr>
            <a:lvl5pPr marL="601345" indent="0" algn="ctr">
              <a:buNone/>
              <a:defRPr sz="655"/>
            </a:lvl5pPr>
            <a:lvl6pPr marL="751840" indent="0" algn="ctr">
              <a:buNone/>
              <a:defRPr sz="655"/>
            </a:lvl6pPr>
            <a:lvl7pPr marL="901700" indent="0" algn="ctr">
              <a:buNone/>
              <a:defRPr sz="655"/>
            </a:lvl7pPr>
            <a:lvl8pPr marL="1052830" indent="0" algn="ctr">
              <a:buNone/>
              <a:defRPr sz="655"/>
            </a:lvl8pPr>
            <a:lvl9pPr marL="1202690" indent="0" algn="ctr">
              <a:buNone/>
              <a:defRPr sz="65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5C46-F528-496F-B59D-F87CEA1BEF0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434-79D1-44D3-8E37-000F86947DE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12" y="2606916"/>
            <a:ext cx="6520500" cy="4340551"/>
          </a:xfrm>
        </p:spPr>
        <p:txBody>
          <a:bodyPr anchor="b">
            <a:normAutofit/>
          </a:bodyPr>
          <a:lstStyle>
            <a:lvl1pPr>
              <a:defRPr sz="197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812" y="6930725"/>
            <a:ext cx="6520500" cy="2283817"/>
          </a:xfrm>
        </p:spPr>
        <p:txBody>
          <a:bodyPr anchor="t">
            <a:normAutofit/>
          </a:bodyPr>
          <a:lstStyle>
            <a:lvl1pPr marL="0" indent="0">
              <a:buNone/>
              <a:defRPr sz="7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9860" indent="0">
              <a:buNone/>
              <a:defRPr sz="590">
                <a:solidFill>
                  <a:schemeClr val="tx1">
                    <a:tint val="75000"/>
                  </a:schemeClr>
                </a:solidFill>
              </a:defRPr>
            </a:lvl2pPr>
            <a:lvl3pPr marL="30099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3pPr>
            <a:lvl4pPr marL="45085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4pPr>
            <a:lvl5pPr marL="601345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5pPr>
            <a:lvl6pPr marL="75184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6pPr>
            <a:lvl7pPr marL="90170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7pPr>
            <a:lvl8pPr marL="105283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8pPr>
            <a:lvl9pPr marL="120269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75E-35BF-4CD9-96F1-3DE5CACB653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251" y="9840455"/>
            <a:ext cx="2551500" cy="55585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4046" y="2784084"/>
            <a:ext cx="3213000" cy="662428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250" y="2784084"/>
            <a:ext cx="3213000" cy="662428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1F04-DA76-431E-AAA0-860FC751B56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4046" y="2560374"/>
            <a:ext cx="3197250" cy="1257007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790" b="1"/>
            </a:lvl1pPr>
            <a:lvl2pPr marL="149860" indent="0">
              <a:buNone/>
              <a:defRPr sz="655" b="1"/>
            </a:lvl2pPr>
            <a:lvl3pPr marL="300990" indent="0">
              <a:buNone/>
              <a:defRPr sz="590" b="1"/>
            </a:lvl3pPr>
            <a:lvl4pPr marL="450850" indent="0">
              <a:buNone/>
              <a:defRPr sz="525" b="1"/>
            </a:lvl4pPr>
            <a:lvl5pPr marL="601345" indent="0">
              <a:buNone/>
              <a:defRPr sz="525" b="1"/>
            </a:lvl5pPr>
            <a:lvl6pPr marL="751840" indent="0">
              <a:buNone/>
              <a:defRPr sz="525" b="1"/>
            </a:lvl6pPr>
            <a:lvl7pPr marL="901700" indent="0">
              <a:buNone/>
              <a:defRPr sz="525" b="1"/>
            </a:lvl7pPr>
            <a:lvl8pPr marL="1052830" indent="0">
              <a:buNone/>
              <a:defRPr sz="525" b="1"/>
            </a:lvl8pPr>
            <a:lvl9pPr marL="1202690" indent="0">
              <a:buNone/>
              <a:defRPr sz="5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4046" y="3817382"/>
            <a:ext cx="3197250" cy="5603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251" y="2560375"/>
            <a:ext cx="3213000" cy="1257005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790" b="1"/>
            </a:lvl1pPr>
            <a:lvl2pPr marL="149860" indent="0">
              <a:buNone/>
              <a:defRPr sz="655" b="1"/>
            </a:lvl2pPr>
            <a:lvl3pPr marL="300990" indent="0">
              <a:buNone/>
              <a:defRPr sz="590" b="1"/>
            </a:lvl3pPr>
            <a:lvl4pPr marL="450850" indent="0">
              <a:buNone/>
              <a:defRPr sz="525" b="1"/>
            </a:lvl4pPr>
            <a:lvl5pPr marL="601345" indent="0">
              <a:buNone/>
              <a:defRPr sz="525" b="1"/>
            </a:lvl5pPr>
            <a:lvl6pPr marL="751840" indent="0">
              <a:buNone/>
              <a:defRPr sz="525" b="1"/>
            </a:lvl6pPr>
            <a:lvl7pPr marL="901700" indent="0">
              <a:buNone/>
              <a:defRPr sz="525" b="1"/>
            </a:lvl7pPr>
            <a:lvl8pPr marL="1052830" indent="0">
              <a:buNone/>
              <a:defRPr sz="525" b="1"/>
            </a:lvl8pPr>
            <a:lvl9pPr marL="1202690" indent="0">
              <a:buNone/>
              <a:defRPr sz="5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251" y="3817382"/>
            <a:ext cx="3213000" cy="5603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9C-3379-4662-AF94-7C7C8E6313BF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F97-2615-4D0A-9092-72FEF05D16C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1EE-BBAA-45F7-85ED-871EB296F01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840455"/>
            <a:ext cx="7560000" cy="555850"/>
          </a:xfrm>
        </p:spPr>
        <p:txBody>
          <a:bodyPr/>
          <a:lstStyle/>
          <a:p>
            <a:fld id="{853B606E-0EC4-4FDB-8EFB-38C9C5132F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40" y="696021"/>
            <a:ext cx="2438100" cy="2436068"/>
          </a:xfrm>
        </p:spPr>
        <p:txBody>
          <a:bodyPr anchor="b">
            <a:normAutofit/>
          </a:bodyPr>
          <a:lstStyle>
            <a:lvl1pPr>
              <a:defRPr sz="105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000" y="1508045"/>
            <a:ext cx="3827250" cy="7424221"/>
          </a:xfrm>
        </p:spPr>
        <p:txBody>
          <a:bodyPr/>
          <a:lstStyle>
            <a:lvl1pPr>
              <a:defRPr sz="1055"/>
            </a:lvl1pPr>
            <a:lvl2pPr>
              <a:defRPr sz="920"/>
            </a:lvl2pPr>
            <a:lvl3pPr>
              <a:defRPr sz="790"/>
            </a:lvl3pPr>
            <a:lvl4pPr>
              <a:defRPr sz="655"/>
            </a:lvl4pPr>
            <a:lvl5pPr>
              <a:defRPr sz="655"/>
            </a:lvl5pPr>
            <a:lvl6pPr>
              <a:defRPr sz="655"/>
            </a:lvl6pPr>
            <a:lvl7pPr>
              <a:defRPr sz="655"/>
            </a:lvl7pPr>
            <a:lvl8pPr>
              <a:defRPr sz="655"/>
            </a:lvl8pPr>
            <a:lvl9pPr>
              <a:defRPr sz="65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1640" y="3132092"/>
            <a:ext cx="2438100" cy="58001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5"/>
            </a:lvl1pPr>
            <a:lvl2pPr marL="149860" indent="0">
              <a:buNone/>
              <a:defRPr sz="395"/>
            </a:lvl2pPr>
            <a:lvl3pPr marL="300990" indent="0">
              <a:buNone/>
              <a:defRPr sz="330"/>
            </a:lvl3pPr>
            <a:lvl4pPr marL="450850" indent="0">
              <a:buNone/>
              <a:defRPr sz="300"/>
            </a:lvl4pPr>
            <a:lvl5pPr marL="601345" indent="0">
              <a:buNone/>
              <a:defRPr sz="300"/>
            </a:lvl5pPr>
            <a:lvl6pPr marL="751840" indent="0">
              <a:buNone/>
              <a:defRPr sz="300"/>
            </a:lvl6pPr>
            <a:lvl7pPr marL="901700" indent="0">
              <a:buNone/>
              <a:defRPr sz="300"/>
            </a:lvl7pPr>
            <a:lvl8pPr marL="1052830" indent="0">
              <a:buNone/>
              <a:defRPr sz="300"/>
            </a:lvl8pPr>
            <a:lvl9pPr marL="1202690" indent="0">
              <a:buNone/>
              <a:defRPr sz="3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C0C-44AE-453C-9405-F749401D69C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40" y="696021"/>
            <a:ext cx="2438100" cy="2436072"/>
          </a:xfrm>
        </p:spPr>
        <p:txBody>
          <a:bodyPr anchor="b">
            <a:normAutofit/>
          </a:bodyPr>
          <a:lstStyle>
            <a:lvl1pPr>
              <a:defRPr sz="105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3000" y="1508045"/>
            <a:ext cx="3827250" cy="7424221"/>
          </a:xfrm>
        </p:spPr>
        <p:txBody>
          <a:bodyPr/>
          <a:lstStyle>
            <a:lvl1pPr marL="0" indent="0">
              <a:buNone/>
              <a:defRPr sz="1055"/>
            </a:lvl1pPr>
            <a:lvl2pPr marL="149860" indent="0">
              <a:buNone/>
              <a:defRPr sz="920"/>
            </a:lvl2pPr>
            <a:lvl3pPr marL="300990" indent="0">
              <a:buNone/>
              <a:defRPr sz="790"/>
            </a:lvl3pPr>
            <a:lvl4pPr marL="450850" indent="0">
              <a:buNone/>
              <a:defRPr sz="655"/>
            </a:lvl4pPr>
            <a:lvl5pPr marL="601345" indent="0">
              <a:buNone/>
              <a:defRPr sz="655"/>
            </a:lvl5pPr>
            <a:lvl6pPr marL="751840" indent="0">
              <a:buNone/>
              <a:defRPr sz="655"/>
            </a:lvl6pPr>
            <a:lvl7pPr marL="901700" indent="0">
              <a:buNone/>
              <a:defRPr sz="655"/>
            </a:lvl7pPr>
            <a:lvl8pPr marL="1052830" indent="0">
              <a:buNone/>
              <a:defRPr sz="655"/>
            </a:lvl8pPr>
            <a:lvl9pPr marL="1202690" indent="0">
              <a:buNone/>
              <a:defRPr sz="65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1640" y="3132093"/>
            <a:ext cx="2438100" cy="58001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5"/>
            </a:lvl1pPr>
            <a:lvl2pPr marL="149860" indent="0">
              <a:buNone/>
              <a:defRPr sz="395"/>
            </a:lvl2pPr>
            <a:lvl3pPr marL="300990" indent="0">
              <a:buNone/>
              <a:defRPr sz="330"/>
            </a:lvl3pPr>
            <a:lvl4pPr marL="450850" indent="0">
              <a:buNone/>
              <a:defRPr sz="300"/>
            </a:lvl4pPr>
            <a:lvl5pPr marL="601345" indent="0">
              <a:buNone/>
              <a:defRPr sz="300"/>
            </a:lvl5pPr>
            <a:lvl6pPr marL="751840" indent="0">
              <a:buNone/>
              <a:defRPr sz="300"/>
            </a:lvl6pPr>
            <a:lvl7pPr marL="901700" indent="0">
              <a:buNone/>
              <a:defRPr sz="300"/>
            </a:lvl7pPr>
            <a:lvl8pPr marL="1052830" indent="0">
              <a:buNone/>
              <a:defRPr sz="300"/>
            </a:lvl8pPr>
            <a:lvl9pPr marL="1202690" indent="0">
              <a:buNone/>
              <a:defRPr sz="3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A77E-50DD-4E78-B29A-917D3EB7733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25" y="393433"/>
            <a:ext cx="6520500" cy="2017917"/>
          </a:xfrm>
        </p:spPr>
        <p:txBody>
          <a:bodyPr anchor="ctr" anchorCtr="0">
            <a:normAutofit/>
          </a:bodyPr>
          <a:lstStyle>
            <a:lvl1pPr>
              <a:defRPr sz="364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625" y="2779167"/>
            <a:ext cx="6520500" cy="6624084"/>
          </a:xfrm>
        </p:spPr>
        <p:txBody>
          <a:bodyPr>
            <a:normAutofit/>
          </a:bodyPr>
          <a:lstStyle>
            <a:lvl1pPr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EF39-BD6C-4D89-BF4E-B4A73904BFC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0125" y="548599"/>
            <a:ext cx="1630125" cy="884768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50" y="548599"/>
            <a:ext cx="4795875" cy="884768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5557-947A-4D70-9235-7335EF1385E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12" y="714157"/>
            <a:ext cx="6391726" cy="6231342"/>
          </a:xfrm>
        </p:spPr>
        <p:txBody>
          <a:bodyPr anchor="b">
            <a:normAutofit/>
          </a:bodyPr>
          <a:lstStyle>
            <a:lvl1pPr>
              <a:defRPr sz="496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5812" y="7017891"/>
            <a:ext cx="6391726" cy="985779"/>
          </a:xfrm>
        </p:spPr>
        <p:txBody>
          <a:bodyPr>
            <a:normAutofit/>
          </a:bodyPr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25" y="393433"/>
            <a:ext cx="6520500" cy="2017917"/>
          </a:xfrm>
        </p:spPr>
        <p:txBody>
          <a:bodyPr>
            <a:normAutofit/>
          </a:bodyPr>
          <a:lstStyle>
            <a:lvl1pPr>
              <a:defRPr sz="364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1625" y="2779167"/>
            <a:ext cx="3213000" cy="662408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09125" y="2779167"/>
            <a:ext cx="3213000" cy="662408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555833"/>
            <a:ext cx="6520500" cy="20179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0735" y="2656371"/>
            <a:ext cx="3198234" cy="1254249"/>
          </a:xfrm>
        </p:spPr>
        <p:txBody>
          <a:bodyPr anchor="b">
            <a:normAutofit/>
          </a:bodyPr>
          <a:lstStyle>
            <a:lvl1pPr marL="0" indent="0">
              <a:buNone/>
              <a:defRPr sz="2315" b="0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0735" y="3981767"/>
            <a:ext cx="3198234" cy="544081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27250" y="2656371"/>
            <a:ext cx="3213985" cy="1254249"/>
          </a:xfrm>
        </p:spPr>
        <p:txBody>
          <a:bodyPr anchor="b">
            <a:normAutofit/>
          </a:bodyPr>
          <a:lstStyle>
            <a:lvl1pPr marL="0" indent="0">
              <a:buNone/>
              <a:defRPr sz="2315" b="0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27250" y="3981767"/>
            <a:ext cx="3213985" cy="544081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750" y="4211042"/>
            <a:ext cx="6520500" cy="2017917"/>
          </a:xfrm>
        </p:spPr>
        <p:txBody>
          <a:bodyPr>
            <a:normAutofit/>
          </a:bodyPr>
          <a:lstStyle>
            <a:lvl1pPr algn="ctr">
              <a:defRPr sz="364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1034" y="193333"/>
            <a:ext cx="2582752" cy="2436000"/>
          </a:xfrm>
        </p:spPr>
        <p:txBody>
          <a:bodyPr anchor="ctr" anchorCtr="0">
            <a:normAutofit/>
          </a:bodyPr>
          <a:lstStyle>
            <a:lvl1pPr>
              <a:defRPr sz="2645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214488" y="1166628"/>
            <a:ext cx="3607231" cy="7755325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4184" y="3132000"/>
            <a:ext cx="2582752" cy="580241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5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1954" y="555833"/>
            <a:ext cx="948296" cy="8847418"/>
          </a:xfrm>
        </p:spPr>
        <p:txBody>
          <a:bodyPr vert="eaVert">
            <a:normAutofit/>
          </a:bodyPr>
          <a:lstStyle>
            <a:lvl1pPr>
              <a:defRPr sz="364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750" y="555833"/>
            <a:ext cx="5506273" cy="884741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9750" y="555833"/>
            <a:ext cx="6520500" cy="201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750" y="2779167"/>
            <a:ext cx="6520500" cy="662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750" y="9676334"/>
            <a:ext cx="17010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04250" y="9676334"/>
            <a:ext cx="25515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39250" y="9676334"/>
            <a:ext cx="17010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ts val="825"/>
        </a:spcBef>
        <a:buFont typeface="Arial" panose="020B07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046" y="556817"/>
            <a:ext cx="6520500" cy="201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46" y="2784084"/>
            <a:ext cx="6520500" cy="66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50" y="9676622"/>
            <a:ext cx="1701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3A6A6E-E83B-4144-B072-41A70650882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251" y="9676622"/>
            <a:ext cx="25515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300990" rtl="0" eaLnBrk="1" latinLnBrk="0" hangingPunct="1">
        <a:lnSpc>
          <a:spcPct val="90000"/>
        </a:lnSpc>
        <a:spcBef>
          <a:spcPct val="0"/>
        </a:spcBef>
        <a:buNone/>
        <a:defRPr sz="14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930" indent="-74930" algn="l" defTabSz="300990" rtl="0" eaLnBrk="1" latinLnBrk="0" hangingPunct="1">
        <a:lnSpc>
          <a:spcPct val="90000"/>
        </a:lnSpc>
        <a:spcBef>
          <a:spcPct val="66000"/>
        </a:spcBef>
        <a:buFont typeface="Wingdings 2" panose="05020102010507070707" pitchFamily="18" charset="2"/>
        <a:buChar char=""/>
        <a:defRPr sz="920" kern="1200">
          <a:solidFill>
            <a:schemeClr val="tx1"/>
          </a:solidFill>
          <a:latin typeface="+mn-lt"/>
          <a:ea typeface="+mn-ea"/>
          <a:cs typeface="+mn-cs"/>
        </a:defRPr>
      </a:lvl1pPr>
      <a:lvl2pPr marL="22606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790" kern="1200">
          <a:solidFill>
            <a:schemeClr val="tx1"/>
          </a:solidFill>
          <a:latin typeface="+mn-lt"/>
          <a:ea typeface="+mn-ea"/>
          <a:cs typeface="+mn-cs"/>
        </a:defRPr>
      </a:lvl2pPr>
      <a:lvl3pPr marL="37592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655" kern="1200">
          <a:solidFill>
            <a:schemeClr val="tx1"/>
          </a:solidFill>
          <a:latin typeface="+mn-lt"/>
          <a:ea typeface="+mn-ea"/>
          <a:cs typeface="+mn-cs"/>
        </a:defRPr>
      </a:lvl3pPr>
      <a:lvl4pPr marL="526415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4pPr>
      <a:lvl5pPr marL="67691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5pPr>
      <a:lvl6pPr marL="82677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6pPr>
      <a:lvl7pPr marL="977265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7pPr>
      <a:lvl8pPr marL="112776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8pPr>
      <a:lvl9pPr marL="127762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1pPr>
      <a:lvl2pPr marL="14986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2pPr>
      <a:lvl3pPr marL="30099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3pPr>
      <a:lvl4pPr marL="45085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4pPr>
      <a:lvl5pPr marL="601345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5pPr>
      <a:lvl6pPr marL="75184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6pPr>
      <a:lvl7pPr marL="90170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7pPr>
      <a:lvl8pPr marL="105283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8pPr>
      <a:lvl9pPr marL="120269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7920" y="4910616"/>
            <a:ext cx="6587706" cy="4412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41"/>
          <p:cNvSpPr/>
          <p:nvPr/>
        </p:nvSpPr>
        <p:spPr>
          <a:xfrm>
            <a:off x="389603" y="1478585"/>
            <a:ext cx="6807680" cy="27081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28545" y="1763395"/>
            <a:ext cx="4667250" cy="24790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176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lang="en-US" altLang="zh-CN" sz="1760" b="1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CN" sz="1365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  <a:endParaRPr lang="en-US" altLang="zh-CN" sz="1365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CN" sz="1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9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975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Prof. XX</a:t>
            </a:r>
            <a:endParaRPr lang="en-US" altLang="zh-CN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94980" y="4720284"/>
            <a:ext cx="6587706" cy="0"/>
          </a:xfrm>
          <a:prstGeom prst="line">
            <a:avLst/>
          </a:prstGeom>
          <a:ln w="63500" cmpd="dbl">
            <a:solidFill>
              <a:schemeClr val="bg1">
                <a:lumMod val="65000"/>
              </a:schemeClr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7808">
            <a:off x="232276" y="5080985"/>
            <a:ext cx="826883" cy="555391"/>
          </a:xfrm>
          <a:prstGeom prst="rect">
            <a:avLst/>
          </a:prstGeom>
        </p:spPr>
      </p:pic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9125" y="9856272"/>
            <a:ext cx="7381425" cy="555818"/>
          </a:xfrm>
        </p:spPr>
        <p:txBody>
          <a:bodyPr/>
          <a:lstStyle/>
          <a:p>
            <a:fld id="{853B606E-0EC4-4FDB-8EFB-38C9C5132F4D}" type="slidenum">
              <a:rPr lang="zh-CN" altLang="en-US" sz="965" smtClean="0"/>
            </a:fld>
            <a:endParaRPr lang="zh-CN" altLang="en-US" sz="965"/>
          </a:p>
        </p:txBody>
      </p:sp>
      <p:sp>
        <p:nvSpPr>
          <p:cNvPr id="5" name="标题 1"/>
          <p:cNvSpPr txBox="1"/>
          <p:nvPr/>
        </p:nvSpPr>
        <p:spPr>
          <a:xfrm>
            <a:off x="5436347" y="552735"/>
            <a:ext cx="1647281" cy="932208"/>
          </a:xfrm>
          <a:prstGeom prst="rect">
            <a:avLst/>
          </a:prstGeom>
        </p:spPr>
        <p:txBody>
          <a:bodyPr vert="horz" lIns="89283" tIns="44641" rIns="89283" bIns="44641" rtlCol="0" anchor="ctr">
            <a:normAutofit fontScale="90000" lnSpcReduction="20000"/>
          </a:bodyPr>
          <a:lstStyle>
            <a:lvl1pPr algn="l" defTabSz="5670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345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Plenary Lectures</a:t>
            </a:r>
            <a:br>
              <a:rPr lang="en-US" altLang="zh-CN" sz="2665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665" dirty="0"/>
          </a:p>
        </p:txBody>
      </p:sp>
      <p:sp>
        <p:nvSpPr>
          <p:cNvPr id="20" name="标题 1"/>
          <p:cNvSpPr txBox="1"/>
          <p:nvPr/>
        </p:nvSpPr>
        <p:spPr>
          <a:xfrm>
            <a:off x="5436347" y="552735"/>
            <a:ext cx="1647281" cy="932208"/>
          </a:xfrm>
          <a:prstGeom prst="rect">
            <a:avLst/>
          </a:prstGeom>
        </p:spPr>
        <p:txBody>
          <a:bodyPr vert="horz" lIns="89283" tIns="44641" rIns="89283" bIns="44641" rtlCol="0" anchor="ctr">
            <a:normAutofit fontScale="90000" lnSpcReduction="20000"/>
          </a:bodyPr>
          <a:lstStyle>
            <a:lvl1pPr algn="l" defTabSz="5670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345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Plenary Lectures</a:t>
            </a:r>
            <a:br>
              <a:rPr lang="en-US" altLang="zh-CN" sz="2665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665" dirty="0"/>
          </a:p>
        </p:txBody>
      </p: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953338" y="546377"/>
            <a:ext cx="1647281" cy="932208"/>
          </a:xfrm>
        </p:spPr>
        <p:txBody>
          <a:bodyPr>
            <a:normAutofit fontScale="90000"/>
          </a:bodyPr>
          <a:lstStyle/>
          <a:p>
            <a:r>
              <a:rPr lang="en-US" altLang="zh-CN" sz="2345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Plenary Lectures</a:t>
            </a:r>
            <a:b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23" name="标题 1"/>
          <p:cNvSpPr txBox="1"/>
          <p:nvPr/>
        </p:nvSpPr>
        <p:spPr>
          <a:xfrm>
            <a:off x="5460467" y="540553"/>
            <a:ext cx="1647281" cy="932208"/>
          </a:xfrm>
          <a:prstGeom prst="rect">
            <a:avLst/>
          </a:prstGeom>
        </p:spPr>
        <p:txBody>
          <a:bodyPr vert="horz" lIns="89283" tIns="44641" rIns="89283" bIns="44641" rtlCol="0" anchor="ctr">
            <a:normAutofit fontScale="90000" lnSpcReduction="20000"/>
          </a:bodyPr>
          <a:lstStyle>
            <a:lvl1pPr algn="l" defTabSz="5670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345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Invited Lectures</a:t>
            </a:r>
            <a:b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665" dirty="0"/>
          </a:p>
        </p:txBody>
      </p:sp>
      <p:grpSp>
        <p:nvGrpSpPr>
          <p:cNvPr id="26" name="组合 25"/>
          <p:cNvGrpSpPr/>
          <p:nvPr/>
        </p:nvGrpSpPr>
        <p:grpSpPr>
          <a:xfrm>
            <a:off x="428421" y="465459"/>
            <a:ext cx="6667205" cy="775707"/>
            <a:chOff x="347490" y="476699"/>
            <a:chExt cx="6828207" cy="794439"/>
          </a:xfrm>
        </p:grpSpPr>
        <p:sp>
          <p:nvSpPr>
            <p:cNvPr id="30" name="平行四边形 29"/>
            <p:cNvSpPr/>
            <p:nvPr/>
          </p:nvSpPr>
          <p:spPr>
            <a:xfrm>
              <a:off x="347490" y="476699"/>
              <a:ext cx="2357610" cy="794439"/>
            </a:xfrm>
            <a:prstGeom prst="parallelogram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60"/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2457450" y="1239192"/>
              <a:ext cx="4718247" cy="241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标题 1"/>
          <p:cNvSpPr txBox="1"/>
          <p:nvPr/>
        </p:nvSpPr>
        <p:spPr>
          <a:xfrm>
            <a:off x="953338" y="546377"/>
            <a:ext cx="1647281" cy="932208"/>
          </a:xfrm>
          <a:prstGeom prst="rect">
            <a:avLst/>
          </a:prstGeom>
        </p:spPr>
        <p:txBody>
          <a:bodyPr vert="horz" lIns="89283" tIns="44641" rIns="89283" bIns="44641" rtlCol="0" anchor="ctr">
            <a:normAutofit fontScale="70000"/>
          </a:bodyPr>
          <a:lstStyle>
            <a:lvl1pPr algn="l" defTabSz="5670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4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Invited Lectures</a:t>
            </a:r>
            <a:b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665" dirty="0"/>
          </a:p>
        </p:txBody>
      </p:sp>
      <p:sp>
        <p:nvSpPr>
          <p:cNvPr id="41" name="矩形 40"/>
          <p:cNvSpPr/>
          <p:nvPr/>
        </p:nvSpPr>
        <p:spPr>
          <a:xfrm>
            <a:off x="4489450" y="210820"/>
            <a:ext cx="2840355" cy="90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17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1760" b="1" dirty="0">
                <a:solidFill>
                  <a:schemeClr val="accent1">
                    <a:lumMod val="50000"/>
                  </a:schemeClr>
                </a:solidFill>
              </a:rPr>
              <a:t>ICB 2025</a:t>
            </a:r>
            <a:endParaRPr lang="en-US" altLang="zh-CN" sz="176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1170" b="1" dirty="0">
                <a:solidFill>
                  <a:schemeClr val="accent1">
                    <a:lumMod val="50000"/>
                  </a:schemeClr>
                </a:solidFill>
              </a:rPr>
              <a:t>The 9</a:t>
            </a:r>
            <a:r>
              <a:rPr lang="en-US" altLang="zh-CN" sz="1170" b="1" baseline="30000" dirty="0">
                <a:solidFill>
                  <a:schemeClr val="accent1">
                    <a:lumMod val="50000"/>
                  </a:schemeClr>
                </a:solidFill>
              </a:rPr>
              <a:t>th </a:t>
            </a:r>
            <a:r>
              <a:rPr lang="en-US" altLang="zh-CN" sz="1170" b="1" dirty="0">
                <a:solidFill>
                  <a:schemeClr val="accent1">
                    <a:lumMod val="50000"/>
                  </a:schemeClr>
                </a:solidFill>
              </a:rPr>
              <a:t>International Conference on Biorefinery and Biomanufacturing</a:t>
            </a:r>
            <a:endParaRPr lang="en-US" altLang="zh-CN" sz="156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 rot="10800000">
            <a:off x="456686" y="9634978"/>
            <a:ext cx="6752586" cy="603468"/>
            <a:chOff x="393703" y="468969"/>
            <a:chExt cx="6864370" cy="794439"/>
          </a:xfrm>
        </p:grpSpPr>
        <p:sp>
          <p:nvSpPr>
            <p:cNvPr id="44" name="平行四边形 43"/>
            <p:cNvSpPr/>
            <p:nvPr/>
          </p:nvSpPr>
          <p:spPr>
            <a:xfrm flipH="1">
              <a:off x="4994791" y="468969"/>
              <a:ext cx="2263282" cy="794439"/>
            </a:xfrm>
            <a:prstGeom prst="parallelogram">
              <a:avLst/>
            </a:prstGeom>
            <a:solidFill>
              <a:srgbClr val="C0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60"/>
            </a:p>
          </p:txBody>
        </p:sp>
        <p:cxnSp>
          <p:nvCxnSpPr>
            <p:cNvPr id="53" name="直接连接符 52"/>
            <p:cNvCxnSpPr/>
            <p:nvPr/>
          </p:nvCxnSpPr>
          <p:spPr>
            <a:xfrm rot="10800000" flipH="1" flipV="1">
              <a:off x="393703" y="1207001"/>
              <a:ext cx="4769958" cy="2278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ICB 2025-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77285" y="287020"/>
            <a:ext cx="993775" cy="9925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97230" y="9676130"/>
            <a:ext cx="1765935" cy="563245"/>
            <a:chOff x="1098" y="15238"/>
            <a:chExt cx="2781" cy="887"/>
          </a:xfrm>
        </p:grpSpPr>
        <p:pic>
          <p:nvPicPr>
            <p:cNvPr id="6" name="图片 5" descr="/Users/chenziman/Library/Containers/com.kingsoft.wpsoffice.mac/Data/tmp/kaimatting/20241114135634/output_aiMatting_20241114135637.pngoutput_aiMatting_2024111413563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lum bright="42000"/>
            </a:blip>
            <a:srcRect l="6720" t="10946" r="6140" b="10138"/>
            <a:stretch>
              <a:fillRect/>
            </a:stretch>
          </p:blipFill>
          <p:spPr>
            <a:xfrm>
              <a:off x="1998" y="15238"/>
              <a:ext cx="942" cy="885"/>
            </a:xfrm>
            <a:prstGeom prst="rect">
              <a:avLst/>
            </a:prstGeom>
          </p:spPr>
        </p:pic>
        <p:pic>
          <p:nvPicPr>
            <p:cNvPr id="31" name="图片 30" descr="/Users/chenziman/Library/Containers/com.kingsoft.wpsoffice.mac/Data/tmp/kaimatting/20241114141445/output_aiMatting_20241114141449.pngoutput_aiMatting_2024111414144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18614" t="20479" r="17472" b="21151"/>
            <a:stretch>
              <a:fillRect/>
            </a:stretch>
          </p:blipFill>
          <p:spPr>
            <a:xfrm>
              <a:off x="1098" y="15250"/>
              <a:ext cx="875" cy="875"/>
            </a:xfrm>
            <a:prstGeom prst="rect">
              <a:avLst/>
            </a:prstGeom>
          </p:spPr>
        </p:pic>
        <p:pic>
          <p:nvPicPr>
            <p:cNvPr id="32" name="图片 31" descr="/Users/chenziman/Library/Containers/com.kingsoft.wpsoffice.mac/Data/tmp/kaimatting/20241114141631/output_aiMatting_20241114141635.pngoutput_aiMatting_202411141416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t="9747" b="16651"/>
            <a:stretch>
              <a:fillRect/>
            </a:stretch>
          </p:blipFill>
          <p:spPr>
            <a:xfrm>
              <a:off x="3005" y="15242"/>
              <a:ext cx="874" cy="852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473710" y="1871980"/>
            <a:ext cx="1857375" cy="21139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p>
            <a:pPr algn="ctr"/>
            <a:endParaRPr lang="en-US" altLang="zh-CN">
              <a:solidFill>
                <a:schemeClr val="tx1"/>
              </a:solidFill>
            </a:endParaRPr>
          </a:p>
          <a:p>
            <a:pPr algn="ctr"/>
            <a:endParaRPr lang="en-US" altLang="zh-CN">
              <a:solidFill>
                <a:schemeClr val="tx1"/>
              </a:solidFill>
            </a:endParaRPr>
          </a:p>
          <a:p>
            <a:pPr algn="ctr"/>
            <a:endParaRPr lang="en-US" altLang="zh-CN">
              <a:solidFill>
                <a:schemeClr val="tx1"/>
              </a:solidFill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Photograh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>
            <p:custDataLst>
              <p:tags r:id="rId10"/>
            </p:custDataLst>
          </p:nvPr>
        </p:nvSpPr>
        <p:spPr>
          <a:xfrm>
            <a:off x="1654975" y="4985684"/>
            <a:ext cx="4320715" cy="30162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365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Title: </a:t>
            </a:r>
            <a:endParaRPr lang="en-US" altLang="zh-CN" sz="1365" b="1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953135" y="5348605"/>
            <a:ext cx="5885180" cy="3902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97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975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 of the abstract.....</a:t>
            </a:r>
            <a:endParaRPr lang="en-US" altLang="zh-CN" sz="975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4220061" y="9762209"/>
            <a:ext cx="3689163" cy="511810"/>
          </a:xfrm>
          <a:prstGeom prst="rect">
            <a:avLst/>
          </a:prstGeom>
        </p:spPr>
        <p:txBody>
          <a:bodyPr>
            <a:spAutoFit/>
          </a:bodyPr>
          <a:p>
            <a:pPr algn="ctr"/>
            <a:r>
              <a:rPr lang="en-US" altLang="zh-CN" sz="1365" b="1" dirty="0">
                <a:solidFill>
                  <a:schemeClr val="accent1">
                    <a:lumMod val="50000"/>
                  </a:schemeClr>
                </a:solidFill>
              </a:rPr>
              <a:t>Sao Paulo, Brazil</a:t>
            </a:r>
            <a:endParaRPr lang="en-US" altLang="zh-CN" sz="1365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zh-CN" sz="1365" b="1" dirty="0">
                <a:solidFill>
                  <a:schemeClr val="accent1">
                    <a:lumMod val="50000"/>
                  </a:schemeClr>
                </a:solidFill>
              </a:rPr>
              <a:t>13-17 J</a:t>
            </a:r>
            <a:r>
              <a:rPr lang="en-US" altLang="zh-CN" sz="1365" b="1" dirty="0">
                <a:solidFill>
                  <a:schemeClr val="accent1">
                    <a:lumMod val="50000"/>
                  </a:schemeClr>
                </a:solidFill>
              </a:rPr>
              <a:t>anuary 2025</a:t>
            </a:r>
            <a:endParaRPr lang="en-US" altLang="zh-CN" sz="1365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WPS 演示</Application>
  <PresentationFormat>宽屏</PresentationFormat>
  <Paragraphs>30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8" baseType="lpstr">
      <vt:lpstr>Arial</vt:lpstr>
      <vt:lpstr>宋体</vt:lpstr>
      <vt:lpstr>Wingdings</vt:lpstr>
      <vt:lpstr>Times New Roman</vt:lpstr>
      <vt:lpstr>Wingdings 2</vt:lpstr>
      <vt:lpstr>Segoe UI Black</vt:lpstr>
      <vt:lpstr>苹方-简</vt:lpstr>
      <vt:lpstr>Calibri</vt:lpstr>
      <vt:lpstr>Helvetica Neue</vt:lpstr>
      <vt:lpstr>微软雅黑</vt:lpstr>
      <vt:lpstr>汉仪旗黑</vt:lpstr>
      <vt:lpstr>宋体</vt:lpstr>
      <vt:lpstr>Arial Unicode MS</vt:lpstr>
      <vt:lpstr>汉仪书宋二KW</vt:lpstr>
      <vt:lpstr>Calibri Light</vt:lpstr>
      <vt:lpstr>WPS</vt:lpstr>
      <vt:lpstr>HDOfficeLightV0</vt:lpstr>
      <vt:lpstr>Plenary Lectures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自慢</cp:lastModifiedBy>
  <cp:revision>15</cp:revision>
  <dcterms:created xsi:type="dcterms:W3CDTF">2024-11-15T03:12:58Z</dcterms:created>
  <dcterms:modified xsi:type="dcterms:W3CDTF">2024-11-15T03:12:58Z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1D1FB878B4647973E4863567A32D60A9_41</vt:lpwstr>
  </property>
</Properties>
</file>