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5"/>
  </p:notesMasterIdLst>
  <p:handoutMasterIdLst>
    <p:handoutMasterId r:id="rId6"/>
  </p:handoutMasterIdLst>
  <p:sldIdLst>
    <p:sldId id="262" r:id="rId4"/>
  </p:sldIdLst>
  <p:sldSz cx="7559675" cy="104394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01" userDrawn="1">
          <p15:clr>
            <a:srgbClr val="A4A3A4"/>
          </p15:clr>
        </p15:guide>
        <p15:guide id="2" pos="241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ly ZHANG" initials="L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3201"/>
        <p:guide pos="24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0" Type="http://schemas.openxmlformats.org/officeDocument/2006/relationships/commentAuthors" Target="commentAuthor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02094" y="1279525"/>
            <a:ext cx="2501462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945000" y="2013958"/>
            <a:ext cx="5670000" cy="3329293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496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945000" y="5483418"/>
            <a:ext cx="5670000" cy="2520583"/>
          </a:xfrm>
        </p:spPr>
        <p:txBody>
          <a:bodyPr>
            <a:normAutofit/>
          </a:bodyPr>
          <a:lstStyle>
            <a:lvl1pPr marL="0" indent="0" algn="ctr">
              <a:buNone/>
              <a:defRPr sz="1985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377825" indent="0" algn="ctr">
              <a:buNone/>
              <a:defRPr sz="1655"/>
            </a:lvl2pPr>
            <a:lvl3pPr marL="756285" indent="0" algn="ctr">
              <a:buNone/>
              <a:defRPr sz="1490"/>
            </a:lvl3pPr>
            <a:lvl4pPr marL="1134110" indent="0" algn="ctr">
              <a:buNone/>
              <a:defRPr sz="1325"/>
            </a:lvl4pPr>
            <a:lvl5pPr marL="1511935" indent="0" algn="ctr">
              <a:buNone/>
              <a:defRPr sz="1325"/>
            </a:lvl5pPr>
            <a:lvl6pPr marL="1889760" indent="0" algn="ctr">
              <a:buNone/>
              <a:defRPr sz="1325"/>
            </a:lvl6pPr>
            <a:lvl7pPr marL="2268220" indent="0" algn="ctr">
              <a:buNone/>
              <a:defRPr sz="1325"/>
            </a:lvl7pPr>
            <a:lvl8pPr marL="2646045" indent="0" algn="ctr">
              <a:buNone/>
              <a:defRPr sz="1325"/>
            </a:lvl8pPr>
            <a:lvl9pPr marL="3023870" indent="0" algn="ctr">
              <a:buNone/>
              <a:defRPr sz="1325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19750" y="839619"/>
            <a:ext cx="6520500" cy="846247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5001" y="1711934"/>
            <a:ext cx="5670000" cy="3634775"/>
          </a:xfrm>
        </p:spPr>
        <p:txBody>
          <a:bodyPr anchor="b">
            <a:normAutofit/>
          </a:bodyPr>
          <a:lstStyle>
            <a:lvl1pPr algn="ctr">
              <a:defRPr sz="197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5001" y="5483581"/>
            <a:ext cx="5670000" cy="2520658"/>
          </a:xfrm>
        </p:spPr>
        <p:txBody>
          <a:bodyPr>
            <a:normAutofit/>
          </a:bodyPr>
          <a:lstStyle>
            <a:lvl1pPr marL="0" indent="0" algn="ctr">
              <a:buNone/>
              <a:defRPr sz="79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49860" indent="0" algn="ctr">
              <a:buNone/>
              <a:defRPr sz="920"/>
            </a:lvl2pPr>
            <a:lvl3pPr marL="300990" indent="0" algn="ctr">
              <a:buNone/>
              <a:defRPr sz="790"/>
            </a:lvl3pPr>
            <a:lvl4pPr marL="450850" indent="0" algn="ctr">
              <a:buNone/>
              <a:defRPr sz="655"/>
            </a:lvl4pPr>
            <a:lvl5pPr marL="601345" indent="0" algn="ctr">
              <a:buNone/>
              <a:defRPr sz="655"/>
            </a:lvl5pPr>
            <a:lvl6pPr marL="751840" indent="0" algn="ctr">
              <a:buNone/>
              <a:defRPr sz="655"/>
            </a:lvl6pPr>
            <a:lvl7pPr marL="901700" indent="0" algn="ctr">
              <a:buNone/>
              <a:defRPr sz="655"/>
            </a:lvl7pPr>
            <a:lvl8pPr marL="1052830" indent="0" algn="ctr">
              <a:buNone/>
              <a:defRPr sz="655"/>
            </a:lvl8pPr>
            <a:lvl9pPr marL="1202690" indent="0" algn="ctr">
              <a:buNone/>
              <a:defRPr sz="655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5C46-F528-496F-B59D-F87CEA1BEF04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9676622"/>
            <a:ext cx="7560000" cy="555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53B606E-0EC4-4FDB-8EFB-38C9C5132F4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9434-79D1-44D3-8E37-000F86947DE7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9676622"/>
            <a:ext cx="7560000" cy="555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53B606E-0EC4-4FDB-8EFB-38C9C5132F4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812" y="2606916"/>
            <a:ext cx="6520500" cy="4340551"/>
          </a:xfrm>
        </p:spPr>
        <p:txBody>
          <a:bodyPr anchor="b">
            <a:normAutofit/>
          </a:bodyPr>
          <a:lstStyle>
            <a:lvl1pPr>
              <a:defRPr sz="197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5812" y="6930725"/>
            <a:ext cx="6520500" cy="2283817"/>
          </a:xfrm>
        </p:spPr>
        <p:txBody>
          <a:bodyPr anchor="t">
            <a:normAutofit/>
          </a:bodyPr>
          <a:lstStyle>
            <a:lvl1pPr marL="0" indent="0">
              <a:buNone/>
              <a:defRPr sz="79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49860" indent="0">
              <a:buNone/>
              <a:defRPr sz="590">
                <a:solidFill>
                  <a:schemeClr val="tx1">
                    <a:tint val="75000"/>
                  </a:schemeClr>
                </a:solidFill>
              </a:defRPr>
            </a:lvl2pPr>
            <a:lvl3pPr marL="300990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3pPr>
            <a:lvl4pPr marL="450850" indent="0">
              <a:buNone/>
              <a:defRPr sz="465">
                <a:solidFill>
                  <a:schemeClr val="tx1">
                    <a:tint val="75000"/>
                  </a:schemeClr>
                </a:solidFill>
              </a:defRPr>
            </a:lvl4pPr>
            <a:lvl5pPr marL="601345" indent="0">
              <a:buNone/>
              <a:defRPr sz="465">
                <a:solidFill>
                  <a:schemeClr val="tx1">
                    <a:tint val="75000"/>
                  </a:schemeClr>
                </a:solidFill>
              </a:defRPr>
            </a:lvl5pPr>
            <a:lvl6pPr marL="751840" indent="0">
              <a:buNone/>
              <a:defRPr sz="465">
                <a:solidFill>
                  <a:schemeClr val="tx1">
                    <a:tint val="75000"/>
                  </a:schemeClr>
                </a:solidFill>
              </a:defRPr>
            </a:lvl6pPr>
            <a:lvl7pPr marL="901700" indent="0">
              <a:buNone/>
              <a:defRPr sz="465">
                <a:solidFill>
                  <a:schemeClr val="tx1">
                    <a:tint val="75000"/>
                  </a:schemeClr>
                </a:solidFill>
              </a:defRPr>
            </a:lvl7pPr>
            <a:lvl8pPr marL="1052830" indent="0">
              <a:buNone/>
              <a:defRPr sz="465">
                <a:solidFill>
                  <a:schemeClr val="tx1">
                    <a:tint val="75000"/>
                  </a:schemeClr>
                </a:solidFill>
              </a:defRPr>
            </a:lvl8pPr>
            <a:lvl9pPr marL="1202690" indent="0">
              <a:buNone/>
              <a:defRPr sz="4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275E-35BF-4CD9-96F1-3DE5CACB653D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251" y="9840455"/>
            <a:ext cx="2551500" cy="55585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9676622"/>
            <a:ext cx="7560000" cy="555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53B606E-0EC4-4FDB-8EFB-38C9C5132F4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24046" y="2784084"/>
            <a:ext cx="3213000" cy="662428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827250" y="2784084"/>
            <a:ext cx="3213000" cy="662428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1F04-DA76-431E-AAA0-860FC751B561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9676622"/>
            <a:ext cx="7560000" cy="555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53B606E-0EC4-4FDB-8EFB-38C9C5132F4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4046" y="2560374"/>
            <a:ext cx="3197250" cy="1257007"/>
          </a:xfrm>
        </p:spPr>
        <p:txBody>
          <a:bodyPr anchor="b">
            <a:normAutofit/>
          </a:bodyPr>
          <a:lstStyle>
            <a:lvl1pPr marL="0" indent="0">
              <a:spcBef>
                <a:spcPct val="0"/>
              </a:spcBef>
              <a:buNone/>
              <a:defRPr sz="790" b="1"/>
            </a:lvl1pPr>
            <a:lvl2pPr marL="149860" indent="0">
              <a:buNone/>
              <a:defRPr sz="655" b="1"/>
            </a:lvl2pPr>
            <a:lvl3pPr marL="300990" indent="0">
              <a:buNone/>
              <a:defRPr sz="590" b="1"/>
            </a:lvl3pPr>
            <a:lvl4pPr marL="450850" indent="0">
              <a:buNone/>
              <a:defRPr sz="525" b="1"/>
            </a:lvl4pPr>
            <a:lvl5pPr marL="601345" indent="0">
              <a:buNone/>
              <a:defRPr sz="525" b="1"/>
            </a:lvl5pPr>
            <a:lvl6pPr marL="751840" indent="0">
              <a:buNone/>
              <a:defRPr sz="525" b="1"/>
            </a:lvl6pPr>
            <a:lvl7pPr marL="901700" indent="0">
              <a:buNone/>
              <a:defRPr sz="525" b="1"/>
            </a:lvl7pPr>
            <a:lvl8pPr marL="1052830" indent="0">
              <a:buNone/>
              <a:defRPr sz="525" b="1"/>
            </a:lvl8pPr>
            <a:lvl9pPr marL="1202690" indent="0">
              <a:buNone/>
              <a:defRPr sz="525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24046" y="3817382"/>
            <a:ext cx="3197250" cy="560306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827251" y="2560375"/>
            <a:ext cx="3213000" cy="1257005"/>
          </a:xfrm>
        </p:spPr>
        <p:txBody>
          <a:bodyPr anchor="b"/>
          <a:lstStyle>
            <a:lvl1pPr marL="0" indent="0">
              <a:spcBef>
                <a:spcPct val="0"/>
              </a:spcBef>
              <a:buNone/>
              <a:defRPr sz="790" b="1"/>
            </a:lvl1pPr>
            <a:lvl2pPr marL="149860" indent="0">
              <a:buNone/>
              <a:defRPr sz="655" b="1"/>
            </a:lvl2pPr>
            <a:lvl3pPr marL="300990" indent="0">
              <a:buNone/>
              <a:defRPr sz="590" b="1"/>
            </a:lvl3pPr>
            <a:lvl4pPr marL="450850" indent="0">
              <a:buNone/>
              <a:defRPr sz="525" b="1"/>
            </a:lvl4pPr>
            <a:lvl5pPr marL="601345" indent="0">
              <a:buNone/>
              <a:defRPr sz="525" b="1"/>
            </a:lvl5pPr>
            <a:lvl6pPr marL="751840" indent="0">
              <a:buNone/>
              <a:defRPr sz="525" b="1"/>
            </a:lvl6pPr>
            <a:lvl7pPr marL="901700" indent="0">
              <a:buNone/>
              <a:defRPr sz="525" b="1"/>
            </a:lvl7pPr>
            <a:lvl8pPr marL="1052830" indent="0">
              <a:buNone/>
              <a:defRPr sz="525" b="1"/>
            </a:lvl8pPr>
            <a:lvl9pPr marL="1202690" indent="0">
              <a:buNone/>
              <a:defRPr sz="525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827251" y="3817382"/>
            <a:ext cx="3213000" cy="560306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B79C-3379-4662-AF94-7C7C8E6313BF}" type="datetime1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676622"/>
            <a:ext cx="7560000" cy="555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53B606E-0EC4-4FDB-8EFB-38C9C5132F4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5F97-2615-4D0A-9092-72FEF05D16C1}" type="datetime1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9676622"/>
            <a:ext cx="7560000" cy="555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53B606E-0EC4-4FDB-8EFB-38C9C5132F4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91EE-BBAA-45F7-85ED-871EB296F01D}" type="datetime1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9840455"/>
            <a:ext cx="7560000" cy="555850"/>
          </a:xfrm>
        </p:spPr>
        <p:txBody>
          <a:bodyPr/>
          <a:lstStyle/>
          <a:p>
            <a:fld id="{853B606E-0EC4-4FDB-8EFB-38C9C5132F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640" y="696021"/>
            <a:ext cx="2438100" cy="2436068"/>
          </a:xfrm>
        </p:spPr>
        <p:txBody>
          <a:bodyPr anchor="b">
            <a:normAutofit/>
          </a:bodyPr>
          <a:lstStyle>
            <a:lvl1pPr>
              <a:defRPr sz="1055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13000" y="1508045"/>
            <a:ext cx="3827250" cy="7424221"/>
          </a:xfrm>
        </p:spPr>
        <p:txBody>
          <a:bodyPr/>
          <a:lstStyle>
            <a:lvl1pPr>
              <a:defRPr sz="1055"/>
            </a:lvl1pPr>
            <a:lvl2pPr>
              <a:defRPr sz="920"/>
            </a:lvl2pPr>
            <a:lvl3pPr>
              <a:defRPr sz="790"/>
            </a:lvl3pPr>
            <a:lvl4pPr>
              <a:defRPr sz="655"/>
            </a:lvl4pPr>
            <a:lvl5pPr>
              <a:defRPr sz="655"/>
            </a:lvl5pPr>
            <a:lvl6pPr>
              <a:defRPr sz="655"/>
            </a:lvl6pPr>
            <a:lvl7pPr>
              <a:defRPr sz="655"/>
            </a:lvl7pPr>
            <a:lvl8pPr>
              <a:defRPr sz="655"/>
            </a:lvl8pPr>
            <a:lvl9pPr>
              <a:defRPr sz="655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21640" y="3132092"/>
            <a:ext cx="2438100" cy="580017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525"/>
            </a:lvl1pPr>
            <a:lvl2pPr marL="149860" indent="0">
              <a:buNone/>
              <a:defRPr sz="395"/>
            </a:lvl2pPr>
            <a:lvl3pPr marL="300990" indent="0">
              <a:buNone/>
              <a:defRPr sz="330"/>
            </a:lvl3pPr>
            <a:lvl4pPr marL="450850" indent="0">
              <a:buNone/>
              <a:defRPr sz="300"/>
            </a:lvl4pPr>
            <a:lvl5pPr marL="601345" indent="0">
              <a:buNone/>
              <a:defRPr sz="300"/>
            </a:lvl5pPr>
            <a:lvl6pPr marL="751840" indent="0">
              <a:buNone/>
              <a:defRPr sz="300"/>
            </a:lvl6pPr>
            <a:lvl7pPr marL="901700" indent="0">
              <a:buNone/>
              <a:defRPr sz="300"/>
            </a:lvl7pPr>
            <a:lvl8pPr marL="1052830" indent="0">
              <a:buNone/>
              <a:defRPr sz="300"/>
            </a:lvl8pPr>
            <a:lvl9pPr marL="1202690" indent="0">
              <a:buNone/>
              <a:defRPr sz="3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4C0C-44AE-453C-9405-F749401D69CB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9676622"/>
            <a:ext cx="7560000" cy="555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53B606E-0EC4-4FDB-8EFB-38C9C5132F4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640" y="696021"/>
            <a:ext cx="2438100" cy="2436072"/>
          </a:xfrm>
        </p:spPr>
        <p:txBody>
          <a:bodyPr anchor="b">
            <a:normAutofit/>
          </a:bodyPr>
          <a:lstStyle>
            <a:lvl1pPr>
              <a:defRPr sz="1055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13000" y="1508045"/>
            <a:ext cx="3827250" cy="7424221"/>
          </a:xfrm>
        </p:spPr>
        <p:txBody>
          <a:bodyPr/>
          <a:lstStyle>
            <a:lvl1pPr marL="0" indent="0">
              <a:buNone/>
              <a:defRPr sz="1055"/>
            </a:lvl1pPr>
            <a:lvl2pPr marL="149860" indent="0">
              <a:buNone/>
              <a:defRPr sz="920"/>
            </a:lvl2pPr>
            <a:lvl3pPr marL="300990" indent="0">
              <a:buNone/>
              <a:defRPr sz="790"/>
            </a:lvl3pPr>
            <a:lvl4pPr marL="450850" indent="0">
              <a:buNone/>
              <a:defRPr sz="655"/>
            </a:lvl4pPr>
            <a:lvl5pPr marL="601345" indent="0">
              <a:buNone/>
              <a:defRPr sz="655"/>
            </a:lvl5pPr>
            <a:lvl6pPr marL="751840" indent="0">
              <a:buNone/>
              <a:defRPr sz="655"/>
            </a:lvl6pPr>
            <a:lvl7pPr marL="901700" indent="0">
              <a:buNone/>
              <a:defRPr sz="655"/>
            </a:lvl7pPr>
            <a:lvl8pPr marL="1052830" indent="0">
              <a:buNone/>
              <a:defRPr sz="655"/>
            </a:lvl8pPr>
            <a:lvl9pPr marL="1202690" indent="0">
              <a:buNone/>
              <a:defRPr sz="65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21640" y="3132093"/>
            <a:ext cx="2438100" cy="580017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525"/>
            </a:lvl1pPr>
            <a:lvl2pPr marL="149860" indent="0">
              <a:buNone/>
              <a:defRPr sz="395"/>
            </a:lvl2pPr>
            <a:lvl3pPr marL="300990" indent="0">
              <a:buNone/>
              <a:defRPr sz="330"/>
            </a:lvl3pPr>
            <a:lvl4pPr marL="450850" indent="0">
              <a:buNone/>
              <a:defRPr sz="300"/>
            </a:lvl4pPr>
            <a:lvl5pPr marL="601345" indent="0">
              <a:buNone/>
              <a:defRPr sz="300"/>
            </a:lvl5pPr>
            <a:lvl6pPr marL="751840" indent="0">
              <a:buNone/>
              <a:defRPr sz="300"/>
            </a:lvl6pPr>
            <a:lvl7pPr marL="901700" indent="0">
              <a:buNone/>
              <a:defRPr sz="300"/>
            </a:lvl7pPr>
            <a:lvl8pPr marL="1052830" indent="0">
              <a:buNone/>
              <a:defRPr sz="300"/>
            </a:lvl8pPr>
            <a:lvl9pPr marL="1202690" indent="0">
              <a:buNone/>
              <a:defRPr sz="3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AA77E-50DD-4E78-B29A-917D3EB7733C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9676622"/>
            <a:ext cx="7560000" cy="555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53B606E-0EC4-4FDB-8EFB-38C9C5132F4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1625" y="393433"/>
            <a:ext cx="6520500" cy="2017917"/>
          </a:xfrm>
        </p:spPr>
        <p:txBody>
          <a:bodyPr anchor="ctr" anchorCtr="0">
            <a:normAutofit/>
          </a:bodyPr>
          <a:lstStyle>
            <a:lvl1pPr>
              <a:defRPr sz="364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1625" y="2779167"/>
            <a:ext cx="6520500" cy="6624084"/>
          </a:xfrm>
        </p:spPr>
        <p:txBody>
          <a:bodyPr>
            <a:normAutofit/>
          </a:bodyPr>
          <a:lstStyle>
            <a:lvl1pPr>
              <a:defRPr sz="231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985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55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9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9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EF39-BD6C-4D89-BF4E-B4A73904BFC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9676622"/>
            <a:ext cx="7560000" cy="555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53B606E-0EC4-4FDB-8EFB-38C9C5132F4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0125" y="548599"/>
            <a:ext cx="1630125" cy="884768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19750" y="548599"/>
            <a:ext cx="4795875" cy="884768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5557-947A-4D70-9235-7335EF1385EC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9676622"/>
            <a:ext cx="7560000" cy="555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53B606E-0EC4-4FDB-8EFB-38C9C5132F4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5812" y="714157"/>
            <a:ext cx="6391726" cy="6231342"/>
          </a:xfrm>
        </p:spPr>
        <p:txBody>
          <a:bodyPr anchor="b">
            <a:normAutofit/>
          </a:bodyPr>
          <a:lstStyle>
            <a:lvl1pPr>
              <a:defRPr sz="496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15812" y="7017891"/>
            <a:ext cx="6391726" cy="985779"/>
          </a:xfrm>
        </p:spPr>
        <p:txBody>
          <a:bodyPr>
            <a:normAutofit/>
          </a:bodyPr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7825" indent="0">
              <a:buNone/>
              <a:defRPr sz="1655">
                <a:solidFill>
                  <a:schemeClr val="tx1">
                    <a:tint val="75000"/>
                  </a:schemeClr>
                </a:solidFill>
              </a:defRPr>
            </a:lvl2pPr>
            <a:lvl3pPr marL="756285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3pPr>
            <a:lvl4pPr marL="113411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4pPr>
            <a:lvl5pPr marL="151193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5pPr>
            <a:lvl6pPr marL="188976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6pPr>
            <a:lvl7pPr marL="226822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7pPr>
            <a:lvl8pPr marL="264604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8pPr>
            <a:lvl9pPr marL="302387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1625" y="393433"/>
            <a:ext cx="6520500" cy="2017917"/>
          </a:xfrm>
        </p:spPr>
        <p:txBody>
          <a:bodyPr>
            <a:normAutofit/>
          </a:bodyPr>
          <a:lstStyle>
            <a:lvl1pPr>
              <a:defRPr sz="364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01625" y="2779167"/>
            <a:ext cx="3213000" cy="6624084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31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1985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1655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49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49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709125" y="2779167"/>
            <a:ext cx="3213000" cy="6624084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31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1985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1655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49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49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0735" y="555833"/>
            <a:ext cx="6520500" cy="2017917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20735" y="2656371"/>
            <a:ext cx="3198234" cy="1254249"/>
          </a:xfrm>
        </p:spPr>
        <p:txBody>
          <a:bodyPr anchor="b">
            <a:normAutofit/>
          </a:bodyPr>
          <a:lstStyle>
            <a:lvl1pPr marL="0" indent="0">
              <a:buNone/>
              <a:defRPr sz="2315" b="0"/>
            </a:lvl1pPr>
            <a:lvl2pPr marL="377825" indent="0">
              <a:buNone/>
              <a:defRPr sz="1655" b="1"/>
            </a:lvl2pPr>
            <a:lvl3pPr marL="756285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8220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0735" y="3981767"/>
            <a:ext cx="3198234" cy="544081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827250" y="2656371"/>
            <a:ext cx="3213985" cy="1254249"/>
          </a:xfrm>
        </p:spPr>
        <p:txBody>
          <a:bodyPr anchor="b">
            <a:normAutofit/>
          </a:bodyPr>
          <a:lstStyle>
            <a:lvl1pPr marL="0" indent="0">
              <a:buNone/>
              <a:defRPr sz="2315" b="0"/>
            </a:lvl1pPr>
            <a:lvl2pPr marL="377825" indent="0">
              <a:buNone/>
              <a:defRPr sz="1655" b="1"/>
            </a:lvl2pPr>
            <a:lvl3pPr marL="756285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8220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827250" y="3981767"/>
            <a:ext cx="3213985" cy="544081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750" y="4211042"/>
            <a:ext cx="6520500" cy="2017917"/>
          </a:xfrm>
        </p:spPr>
        <p:txBody>
          <a:bodyPr>
            <a:normAutofit/>
          </a:bodyPr>
          <a:lstStyle>
            <a:lvl1pPr algn="ctr">
              <a:defRPr sz="364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01034" y="193333"/>
            <a:ext cx="2582752" cy="2436000"/>
          </a:xfrm>
        </p:spPr>
        <p:txBody>
          <a:bodyPr anchor="ctr" anchorCtr="0">
            <a:normAutofit/>
          </a:bodyPr>
          <a:lstStyle>
            <a:lvl1pPr>
              <a:defRPr sz="2645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214488" y="1166628"/>
            <a:ext cx="3607231" cy="7755325"/>
          </a:xfrm>
        </p:spPr>
        <p:txBody>
          <a:bodyPr/>
          <a:lstStyle>
            <a:lvl1pPr marL="0" indent="0">
              <a:buNone/>
              <a:defRPr sz="2645"/>
            </a:lvl1pPr>
            <a:lvl2pPr marL="377825" indent="0">
              <a:buNone/>
              <a:defRPr sz="2315"/>
            </a:lvl2pPr>
            <a:lvl3pPr marL="756285" indent="0">
              <a:buNone/>
              <a:defRPr sz="1985"/>
            </a:lvl3pPr>
            <a:lvl4pPr marL="1134110" indent="0">
              <a:buNone/>
              <a:defRPr sz="1655"/>
            </a:lvl4pPr>
            <a:lvl5pPr marL="1511935" indent="0">
              <a:buNone/>
              <a:defRPr sz="1655"/>
            </a:lvl5pPr>
            <a:lvl6pPr marL="1889760" indent="0">
              <a:buNone/>
              <a:defRPr sz="1655"/>
            </a:lvl6pPr>
            <a:lvl7pPr marL="2268220" indent="0">
              <a:buNone/>
              <a:defRPr sz="1655"/>
            </a:lvl7pPr>
            <a:lvl8pPr marL="2646045" indent="0">
              <a:buNone/>
              <a:defRPr sz="1655"/>
            </a:lvl8pPr>
            <a:lvl9pPr marL="3023870" indent="0">
              <a:buNone/>
              <a:defRPr sz="1655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4184" y="3132000"/>
            <a:ext cx="2582752" cy="580241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55"/>
            </a:lvl1pPr>
            <a:lvl2pPr marL="377825" indent="0">
              <a:buNone/>
              <a:defRPr sz="1155"/>
            </a:lvl2pPr>
            <a:lvl3pPr marL="756285" indent="0">
              <a:buNone/>
              <a:defRPr sz="990"/>
            </a:lvl3pPr>
            <a:lvl4pPr marL="1134110" indent="0">
              <a:buNone/>
              <a:defRPr sz="825"/>
            </a:lvl4pPr>
            <a:lvl5pPr marL="1511935" indent="0">
              <a:buNone/>
              <a:defRPr sz="825"/>
            </a:lvl5pPr>
            <a:lvl6pPr marL="1889760" indent="0">
              <a:buNone/>
              <a:defRPr sz="825"/>
            </a:lvl6pPr>
            <a:lvl7pPr marL="2268220" indent="0">
              <a:buNone/>
              <a:defRPr sz="825"/>
            </a:lvl7pPr>
            <a:lvl8pPr marL="2646045" indent="0">
              <a:buNone/>
              <a:defRPr sz="825"/>
            </a:lvl8pPr>
            <a:lvl9pPr marL="3023870" indent="0">
              <a:buNone/>
              <a:defRPr sz="825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091954" y="555833"/>
            <a:ext cx="948296" cy="8847418"/>
          </a:xfrm>
        </p:spPr>
        <p:txBody>
          <a:bodyPr vert="eaVert">
            <a:normAutofit/>
          </a:bodyPr>
          <a:lstStyle>
            <a:lvl1pPr>
              <a:defRPr sz="364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19750" y="555833"/>
            <a:ext cx="5506273" cy="884741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19750" y="555833"/>
            <a:ext cx="6520500" cy="2017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19750" y="2779167"/>
            <a:ext cx="6520500" cy="6624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19750" y="9676334"/>
            <a:ext cx="1701000" cy="555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504250" y="9676334"/>
            <a:ext cx="2551500" cy="555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339250" y="9676334"/>
            <a:ext cx="1701000" cy="555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756285" rtl="0" eaLnBrk="1" latinLnBrk="0" hangingPunct="1">
        <a:lnSpc>
          <a:spcPct val="90000"/>
        </a:lnSpc>
        <a:spcBef>
          <a:spcPct val="0"/>
        </a:spcBef>
        <a:buNone/>
        <a:defRPr sz="3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230" indent="-189230" algn="l" defTabSz="756285" rtl="0" eaLnBrk="1" latinLnBrk="0" hangingPunct="1">
        <a:lnSpc>
          <a:spcPct val="90000"/>
        </a:lnSpc>
        <a:spcBef>
          <a:spcPts val="825"/>
        </a:spcBef>
        <a:buFont typeface="Arial" panose="020B07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5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7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4880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704020202020204" pitchFamily="34" charset="0"/>
        <a:buChar char="•"/>
        <a:defRPr sz="1655" kern="1200">
          <a:solidFill>
            <a:schemeClr val="tx1"/>
          </a:solidFill>
          <a:latin typeface="+mn-lt"/>
          <a:ea typeface="+mn-ea"/>
          <a:cs typeface="+mn-cs"/>
        </a:defRPr>
      </a:lvl3pPr>
      <a:lvl4pPr marL="132270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7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70116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7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2078990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7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45681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7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83527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7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213100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7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1pPr>
      <a:lvl2pPr marL="377825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2pPr>
      <a:lvl3pPr marL="756285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3pPr>
      <a:lvl4pPr marL="113411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35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188976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26822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646045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02387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4046" y="556817"/>
            <a:ext cx="6520500" cy="2017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046" y="2784084"/>
            <a:ext cx="6520500" cy="6624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50" y="9676622"/>
            <a:ext cx="1701000" cy="555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13A6A6E-E83B-4144-B072-41A706508824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251" y="9676622"/>
            <a:ext cx="2551500" cy="555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9676622"/>
            <a:ext cx="7560000" cy="555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53B606E-0EC4-4FDB-8EFB-38C9C5132F4D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l" defTabSz="300990" rtl="0" eaLnBrk="1" latinLnBrk="0" hangingPunct="1">
        <a:lnSpc>
          <a:spcPct val="90000"/>
        </a:lnSpc>
        <a:spcBef>
          <a:spcPct val="0"/>
        </a:spcBef>
        <a:buNone/>
        <a:defRPr sz="14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4930" indent="-74930" algn="l" defTabSz="300990" rtl="0" eaLnBrk="1" latinLnBrk="0" hangingPunct="1">
        <a:lnSpc>
          <a:spcPct val="90000"/>
        </a:lnSpc>
        <a:spcBef>
          <a:spcPct val="66000"/>
        </a:spcBef>
        <a:buFont typeface="Wingdings 2" panose="05020102010507070707" pitchFamily="18" charset="2"/>
        <a:buChar char=""/>
        <a:defRPr sz="920" kern="1200">
          <a:solidFill>
            <a:schemeClr val="tx1"/>
          </a:solidFill>
          <a:latin typeface="+mn-lt"/>
          <a:ea typeface="+mn-ea"/>
          <a:cs typeface="+mn-cs"/>
        </a:defRPr>
      </a:lvl1pPr>
      <a:lvl2pPr marL="226060" indent="-74930" algn="l" defTabSz="300990" rtl="0" eaLnBrk="1" latinLnBrk="0" hangingPunct="1">
        <a:lnSpc>
          <a:spcPct val="90000"/>
        </a:lnSpc>
        <a:spcBef>
          <a:spcPct val="33000"/>
        </a:spcBef>
        <a:buFont typeface="Wingdings 2" panose="05020102010507070707" pitchFamily="18" charset="2"/>
        <a:buChar char=""/>
        <a:defRPr sz="790" kern="1200">
          <a:solidFill>
            <a:schemeClr val="tx1"/>
          </a:solidFill>
          <a:latin typeface="+mn-lt"/>
          <a:ea typeface="+mn-ea"/>
          <a:cs typeface="+mn-cs"/>
        </a:defRPr>
      </a:lvl2pPr>
      <a:lvl3pPr marL="375920" indent="-74930" algn="l" defTabSz="300990" rtl="0" eaLnBrk="1" latinLnBrk="0" hangingPunct="1">
        <a:lnSpc>
          <a:spcPct val="90000"/>
        </a:lnSpc>
        <a:spcBef>
          <a:spcPct val="33000"/>
        </a:spcBef>
        <a:buFont typeface="Wingdings 2" panose="05020102010507070707" pitchFamily="18" charset="2"/>
        <a:buChar char=""/>
        <a:defRPr sz="655" kern="1200">
          <a:solidFill>
            <a:schemeClr val="tx1"/>
          </a:solidFill>
          <a:latin typeface="+mn-lt"/>
          <a:ea typeface="+mn-ea"/>
          <a:cs typeface="+mn-cs"/>
        </a:defRPr>
      </a:lvl3pPr>
      <a:lvl4pPr marL="526415" indent="-74930" algn="l" defTabSz="300990" rtl="0" eaLnBrk="1" latinLnBrk="0" hangingPunct="1">
        <a:lnSpc>
          <a:spcPct val="90000"/>
        </a:lnSpc>
        <a:spcBef>
          <a:spcPct val="33000"/>
        </a:spcBef>
        <a:buFont typeface="Wingdings 2" panose="05020102010507070707" pitchFamily="18" charset="2"/>
        <a:buChar char=""/>
        <a:defRPr sz="590" kern="1200">
          <a:solidFill>
            <a:schemeClr val="tx1"/>
          </a:solidFill>
          <a:latin typeface="+mn-lt"/>
          <a:ea typeface="+mn-ea"/>
          <a:cs typeface="+mn-cs"/>
        </a:defRPr>
      </a:lvl4pPr>
      <a:lvl5pPr marL="676910" indent="-74930" algn="l" defTabSz="300990" rtl="0" eaLnBrk="1" latinLnBrk="0" hangingPunct="1">
        <a:lnSpc>
          <a:spcPct val="90000"/>
        </a:lnSpc>
        <a:spcBef>
          <a:spcPct val="33000"/>
        </a:spcBef>
        <a:buFont typeface="Wingdings 2" panose="05020102010507070707" pitchFamily="18" charset="2"/>
        <a:buChar char=""/>
        <a:defRPr sz="590" kern="1200">
          <a:solidFill>
            <a:schemeClr val="tx1"/>
          </a:solidFill>
          <a:latin typeface="+mn-lt"/>
          <a:ea typeface="+mn-ea"/>
          <a:cs typeface="+mn-cs"/>
        </a:defRPr>
      </a:lvl5pPr>
      <a:lvl6pPr marL="826770" indent="-74930" algn="l" defTabSz="300990" rtl="0" eaLnBrk="1" latinLnBrk="0" hangingPunct="1">
        <a:spcBef>
          <a:spcPts val="50"/>
        </a:spcBef>
        <a:buFont typeface="Wingdings 2" panose="05020102010507070707" pitchFamily="18" charset="2"/>
        <a:buChar char=""/>
        <a:defRPr sz="590" kern="1200">
          <a:solidFill>
            <a:schemeClr val="tx1"/>
          </a:solidFill>
          <a:latin typeface="+mn-lt"/>
          <a:ea typeface="+mn-ea"/>
          <a:cs typeface="+mn-cs"/>
        </a:defRPr>
      </a:lvl6pPr>
      <a:lvl7pPr marL="977265" indent="-74930" algn="l" defTabSz="300990" rtl="0" eaLnBrk="1" latinLnBrk="0" hangingPunct="1">
        <a:spcBef>
          <a:spcPts val="50"/>
        </a:spcBef>
        <a:buFont typeface="Wingdings 2" panose="05020102010507070707" pitchFamily="18" charset="2"/>
        <a:buChar char=""/>
        <a:defRPr sz="590" kern="1200">
          <a:solidFill>
            <a:schemeClr val="tx1"/>
          </a:solidFill>
          <a:latin typeface="+mn-lt"/>
          <a:ea typeface="+mn-ea"/>
          <a:cs typeface="+mn-cs"/>
        </a:defRPr>
      </a:lvl7pPr>
      <a:lvl8pPr marL="1127760" indent="-74930" algn="l" defTabSz="300990" rtl="0" eaLnBrk="1" latinLnBrk="0" hangingPunct="1">
        <a:spcBef>
          <a:spcPts val="50"/>
        </a:spcBef>
        <a:buFont typeface="Wingdings 2" panose="05020102010507070707" pitchFamily="18" charset="2"/>
        <a:buChar char=""/>
        <a:defRPr sz="590" kern="1200">
          <a:solidFill>
            <a:schemeClr val="tx1"/>
          </a:solidFill>
          <a:latin typeface="+mn-lt"/>
          <a:ea typeface="+mn-ea"/>
          <a:cs typeface="+mn-cs"/>
        </a:defRPr>
      </a:lvl8pPr>
      <a:lvl9pPr marL="1277620" indent="-74930" algn="l" defTabSz="300990" rtl="0" eaLnBrk="1" latinLnBrk="0" hangingPunct="1">
        <a:spcBef>
          <a:spcPts val="50"/>
        </a:spcBef>
        <a:buFont typeface="Wingdings 2" panose="05020102010507070707" pitchFamily="18" charset="2"/>
        <a:buChar char=""/>
        <a:defRPr sz="5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0990" rtl="0" eaLnBrk="1" latinLnBrk="0" hangingPunct="1">
        <a:defRPr sz="590" kern="1200">
          <a:solidFill>
            <a:schemeClr val="tx1"/>
          </a:solidFill>
          <a:latin typeface="+mn-lt"/>
          <a:ea typeface="+mn-ea"/>
          <a:cs typeface="+mn-cs"/>
        </a:defRPr>
      </a:lvl1pPr>
      <a:lvl2pPr marL="149860" algn="l" defTabSz="300990" rtl="0" eaLnBrk="1" latinLnBrk="0" hangingPunct="1">
        <a:defRPr sz="590" kern="1200">
          <a:solidFill>
            <a:schemeClr val="tx1"/>
          </a:solidFill>
          <a:latin typeface="+mn-lt"/>
          <a:ea typeface="+mn-ea"/>
          <a:cs typeface="+mn-cs"/>
        </a:defRPr>
      </a:lvl2pPr>
      <a:lvl3pPr marL="300990" algn="l" defTabSz="300990" rtl="0" eaLnBrk="1" latinLnBrk="0" hangingPunct="1">
        <a:defRPr sz="590" kern="1200">
          <a:solidFill>
            <a:schemeClr val="tx1"/>
          </a:solidFill>
          <a:latin typeface="+mn-lt"/>
          <a:ea typeface="+mn-ea"/>
          <a:cs typeface="+mn-cs"/>
        </a:defRPr>
      </a:lvl3pPr>
      <a:lvl4pPr marL="450850" algn="l" defTabSz="300990" rtl="0" eaLnBrk="1" latinLnBrk="0" hangingPunct="1">
        <a:defRPr sz="590" kern="1200">
          <a:solidFill>
            <a:schemeClr val="tx1"/>
          </a:solidFill>
          <a:latin typeface="+mn-lt"/>
          <a:ea typeface="+mn-ea"/>
          <a:cs typeface="+mn-cs"/>
        </a:defRPr>
      </a:lvl4pPr>
      <a:lvl5pPr marL="601345" algn="l" defTabSz="300990" rtl="0" eaLnBrk="1" latinLnBrk="0" hangingPunct="1">
        <a:defRPr sz="590" kern="1200">
          <a:solidFill>
            <a:schemeClr val="tx1"/>
          </a:solidFill>
          <a:latin typeface="+mn-lt"/>
          <a:ea typeface="+mn-ea"/>
          <a:cs typeface="+mn-cs"/>
        </a:defRPr>
      </a:lvl5pPr>
      <a:lvl6pPr marL="751840" algn="l" defTabSz="300990" rtl="0" eaLnBrk="1" latinLnBrk="0" hangingPunct="1">
        <a:defRPr sz="590" kern="1200">
          <a:solidFill>
            <a:schemeClr val="tx1"/>
          </a:solidFill>
          <a:latin typeface="+mn-lt"/>
          <a:ea typeface="+mn-ea"/>
          <a:cs typeface="+mn-cs"/>
        </a:defRPr>
      </a:lvl6pPr>
      <a:lvl7pPr marL="901700" algn="l" defTabSz="300990" rtl="0" eaLnBrk="1" latinLnBrk="0" hangingPunct="1">
        <a:defRPr sz="590" kern="1200">
          <a:solidFill>
            <a:schemeClr val="tx1"/>
          </a:solidFill>
          <a:latin typeface="+mn-lt"/>
          <a:ea typeface="+mn-ea"/>
          <a:cs typeface="+mn-cs"/>
        </a:defRPr>
      </a:lvl7pPr>
      <a:lvl8pPr marL="1052830" algn="l" defTabSz="300990" rtl="0" eaLnBrk="1" latinLnBrk="0" hangingPunct="1">
        <a:defRPr sz="590" kern="1200">
          <a:solidFill>
            <a:schemeClr val="tx1"/>
          </a:solidFill>
          <a:latin typeface="+mn-lt"/>
          <a:ea typeface="+mn-ea"/>
          <a:cs typeface="+mn-cs"/>
        </a:defRPr>
      </a:lvl8pPr>
      <a:lvl9pPr marL="1202690" algn="l" defTabSz="300990" rtl="0" eaLnBrk="1" latinLnBrk="0" hangingPunct="1">
        <a:defRPr sz="5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5.xml"/><Relationship Id="rId7" Type="http://schemas.openxmlformats.org/officeDocument/2006/relationships/image" Target="../media/image3.png"/><Relationship Id="rId6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tags" Target="../tags/tag3.xml"/><Relationship Id="rId3" Type="http://schemas.openxmlformats.org/officeDocument/2006/relationships/image" Target="../media/image1.png"/><Relationship Id="rId2" Type="http://schemas.openxmlformats.org/officeDocument/2006/relationships/tags" Target="../tags/tag2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6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 flipH="1">
            <a:off x="89125" y="238293"/>
            <a:ext cx="7376305" cy="775707"/>
            <a:chOff x="0" y="2123"/>
            <a:chExt cx="7554431" cy="794439"/>
          </a:xfrm>
        </p:grpSpPr>
        <p:sp>
          <p:nvSpPr>
            <p:cNvPr id="33" name="平行四边形 32"/>
            <p:cNvSpPr/>
            <p:nvPr/>
          </p:nvSpPr>
          <p:spPr>
            <a:xfrm>
              <a:off x="5196821" y="2123"/>
              <a:ext cx="2357610" cy="794439"/>
            </a:xfrm>
            <a:prstGeom prst="parallelogram">
              <a:avLst/>
            </a:prstGeom>
            <a:solidFill>
              <a:srgbClr val="F68F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0" y="768763"/>
              <a:ext cx="5356796" cy="0"/>
            </a:xfrm>
            <a:prstGeom prst="line">
              <a:avLst/>
            </a:prstGeom>
            <a:ln w="57150">
              <a:solidFill>
                <a:srgbClr val="F68F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标题 1"/>
          <p:cNvSpPr txBox="1"/>
          <p:nvPr/>
        </p:nvSpPr>
        <p:spPr>
          <a:xfrm>
            <a:off x="291622" y="157676"/>
            <a:ext cx="1931725" cy="932208"/>
          </a:xfrm>
          <a:prstGeom prst="rect">
            <a:avLst/>
          </a:prstGeom>
        </p:spPr>
        <p:txBody>
          <a:bodyPr vert="horz" lIns="89283" tIns="44641" rIns="89283" bIns="44641" rtlCol="0" anchor="ctr">
            <a:noAutofit/>
          </a:bodyPr>
          <a:lstStyle>
            <a:lvl1pPr algn="l" defTabSz="5670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6705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1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Proceeding of Abstract</a:t>
            </a:r>
            <a:endParaRPr kumimoji="0" lang="zh-CN" altLang="en-US" sz="21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宋体" pitchFamily="2" charset="-122"/>
              <a:cs typeface="+mj-cs"/>
            </a:endParaRPr>
          </a:p>
        </p:txBody>
      </p:sp>
      <p:grpSp>
        <p:nvGrpSpPr>
          <p:cNvPr id="42" name="组合 41"/>
          <p:cNvGrpSpPr/>
          <p:nvPr/>
        </p:nvGrpSpPr>
        <p:grpSpPr>
          <a:xfrm rot="10800000" flipH="1">
            <a:off x="541020" y="9643745"/>
            <a:ext cx="6713855" cy="603250"/>
            <a:chOff x="347490" y="476699"/>
            <a:chExt cx="6824835" cy="794439"/>
          </a:xfrm>
        </p:grpSpPr>
        <p:sp>
          <p:nvSpPr>
            <p:cNvPr id="44" name="平行四边形 43"/>
            <p:cNvSpPr/>
            <p:nvPr/>
          </p:nvSpPr>
          <p:spPr>
            <a:xfrm>
              <a:off x="347490" y="476699"/>
              <a:ext cx="2357610" cy="794439"/>
            </a:xfrm>
            <a:prstGeom prst="parallelogram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2457450" y="1226665"/>
              <a:ext cx="4714875" cy="28575"/>
            </a:xfrm>
            <a:prstGeom prst="line">
              <a:avLst/>
            </a:prstGeom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602882" y="1231064"/>
            <a:ext cx="6327208" cy="61937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6690" marR="187960" algn="ctr">
              <a:lnSpc>
                <a:spcPts val="1550"/>
              </a:lnSpc>
              <a:spcBef>
                <a:spcPts val="340"/>
              </a:spcBef>
              <a:spcAft>
                <a:spcPts val="0"/>
              </a:spcAft>
            </a:pPr>
            <a:r>
              <a:rPr lang="en-US" altLang="zh-CN" sz="1170" b="1" kern="0" dirty="0">
                <a:effectLst/>
                <a:latin typeface="Times New Roman" panose="02020603050405020304" pitchFamily="18" charset="0"/>
                <a:ea typeface="Arial" panose="020B0704020202020204" pitchFamily="34" charset="0"/>
                <a:cs typeface="Times New Roman" panose="02020603050405020304" pitchFamily="18" charset="0"/>
              </a:rPr>
              <a:t>Title: </a:t>
            </a:r>
            <a:r>
              <a:rPr lang="en-US" altLang="zh-CN" sz="1170" b="1" kern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704020202020204" pitchFamily="34" charset="0"/>
                <a:cs typeface="Times New Roman" panose="02020603050405020304" pitchFamily="18" charset="0"/>
              </a:rPr>
              <a:t>XXX</a:t>
            </a:r>
            <a:endParaRPr lang="en-US" altLang="zh-CN" sz="1170" dirty="0">
              <a:effectLst/>
              <a:latin typeface="Times New Roman" panose="02020603050405020304" pitchFamily="18" charset="0"/>
              <a:ea typeface="Arial" panose="020B0704020202020204" pitchFamily="34" charset="0"/>
              <a:cs typeface="Times New Roman" panose="02020603050405020304" pitchFamily="18" charset="0"/>
            </a:endParaRPr>
          </a:p>
          <a:p>
            <a:pPr marL="186690" marR="187960" algn="ctr">
              <a:lnSpc>
                <a:spcPts val="1550"/>
              </a:lnSpc>
              <a:spcBef>
                <a:spcPts val="340"/>
              </a:spcBef>
              <a:spcAft>
                <a:spcPts val="0"/>
              </a:spcAft>
            </a:pPr>
            <a:r>
              <a:rPr lang="en-US" altLang="zh-CN" sz="1170" dirty="0">
                <a:effectLst/>
                <a:latin typeface="Times New Roman" panose="02020603050405020304" pitchFamily="18" charset="0"/>
                <a:ea typeface="Arial" panose="020B0704020202020204" pitchFamily="34" charset="0"/>
                <a:cs typeface="Times New Roman" panose="02020603050405020304" pitchFamily="18" charset="0"/>
              </a:rPr>
              <a:t>Authors</a:t>
            </a:r>
            <a:endParaRPr lang="en-US" altLang="zh-CN" sz="1170" dirty="0">
              <a:effectLst/>
              <a:latin typeface="Times New Roman" panose="02020603050405020304" pitchFamily="18" charset="0"/>
              <a:ea typeface="Arial" panose="020B0704020202020204" pitchFamily="34" charset="0"/>
              <a:cs typeface="Times New Roman" panose="02020603050405020304" pitchFamily="18" charset="0"/>
            </a:endParaRPr>
          </a:p>
          <a:p>
            <a:pPr marL="186690" marR="187960" algn="ctr">
              <a:lnSpc>
                <a:spcPts val="1550"/>
              </a:lnSpc>
              <a:spcBef>
                <a:spcPts val="340"/>
              </a:spcBef>
              <a:spcAft>
                <a:spcPts val="0"/>
              </a:spcAft>
            </a:pPr>
            <a:r>
              <a:rPr lang="en-US" altLang="zh-CN" sz="11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Affiliations: </a:t>
            </a:r>
            <a:r>
              <a:rPr lang="en-US" altLang="zh-CN" sz="117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College of Life Science and Technology, Beijing University of Chemical Technology, Beijing, Beijing, China</a:t>
            </a:r>
            <a:endParaRPr lang="en-US" altLang="zh-CN" sz="117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9545" marR="165735" lvl="0" indent="0" algn="just" defTabSz="914400" rtl="0" eaLnBrk="1" fontAlgn="auto" latinLnBrk="0" hangingPunct="1">
              <a:lnSpc>
                <a:spcPct val="107000"/>
              </a:lnSpc>
              <a:spcBef>
                <a:spcPts val="36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kumimoji="0" lang="en-US" altLang="zh-CN" sz="11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endParaRPr lang="en-US" altLang="zh-CN" sz="117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9545" marR="165735" lvl="0" indent="0" algn="just" defTabSz="914400" rtl="0" eaLnBrk="1" fontAlgn="auto" latinLnBrk="0" hangingPunct="1">
              <a:lnSpc>
                <a:spcPct val="107000"/>
              </a:lnSpc>
              <a:spcBef>
                <a:spcPts val="36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170" b="1" dirty="0">
              <a:effectLst/>
              <a:latin typeface="Times New Roman" panose="02020603050405020304" pitchFamily="18" charset="0"/>
              <a:ea typeface="Arial" panose="020B0704020202020204" pitchFamily="34" charset="0"/>
              <a:cs typeface="Times New Roman" panose="02020603050405020304" pitchFamily="18" charset="0"/>
            </a:endParaRPr>
          </a:p>
          <a:p>
            <a:pPr marL="155575" marR="239395" algn="just">
              <a:lnSpc>
                <a:spcPct val="107000"/>
              </a:lnSpc>
            </a:pPr>
            <a:r>
              <a:rPr lang="en-US" altLang="zh-CN" sz="1170" b="1" dirty="0">
                <a:effectLst/>
                <a:latin typeface="Times New Roman" panose="02020603050405020304" pitchFamily="18" charset="0"/>
                <a:ea typeface="Arial" panose="020B0704020202020204" pitchFamily="34" charset="0"/>
                <a:cs typeface="Times New Roman" panose="02020603050405020304" pitchFamily="18" charset="0"/>
              </a:rPr>
              <a:t>Abstract:</a:t>
            </a:r>
            <a:r>
              <a:rPr lang="en-US" altLang="zh-CN" sz="1170" b="1" spc="-95" dirty="0">
                <a:effectLst/>
                <a:latin typeface="Times New Roman" panose="02020603050405020304" pitchFamily="18" charset="0"/>
                <a:ea typeface="Arial" panose="020B07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17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 of the abstract...</a:t>
            </a:r>
            <a:endParaRPr lang="en-US" altLang="zh-CN" sz="1170" b="1" spc="-95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Arial" panose="020B0704020202020204" pitchFamily="34" charset="0"/>
              <a:cs typeface="Times New Roman" panose="02020603050405020304" pitchFamily="18" charset="0"/>
            </a:endParaRPr>
          </a:p>
          <a:p>
            <a:pPr marL="155575" marR="239395" algn="just">
              <a:lnSpc>
                <a:spcPct val="107000"/>
              </a:lnSpc>
            </a:pPr>
            <a:endParaRPr lang="en-US" altLang="zh-CN" sz="1170" b="1" spc="-95" dirty="0">
              <a:effectLst/>
              <a:latin typeface="Times New Roman" panose="02020603050405020304" pitchFamily="18" charset="0"/>
              <a:ea typeface="Arial" panose="020B0704020202020204" pitchFamily="34" charset="0"/>
              <a:cs typeface="Times New Roman" panose="02020603050405020304" pitchFamily="18" charset="0"/>
            </a:endParaRPr>
          </a:p>
          <a:p>
            <a:pPr marL="155575" marR="239395" algn="just">
              <a:lnSpc>
                <a:spcPct val="107000"/>
              </a:lnSpc>
            </a:pPr>
            <a:endParaRPr lang="en-US" altLang="zh-CN" sz="1170" b="1" spc="-95" dirty="0">
              <a:effectLst/>
              <a:latin typeface="Times New Roman" panose="02020603050405020304" pitchFamily="18" charset="0"/>
              <a:ea typeface="Arial" panose="020B0704020202020204" pitchFamily="34" charset="0"/>
              <a:cs typeface="Times New Roman" panose="02020603050405020304" pitchFamily="18" charset="0"/>
            </a:endParaRPr>
          </a:p>
          <a:p>
            <a:pPr marL="155575" marR="239395" algn="just">
              <a:lnSpc>
                <a:spcPct val="107000"/>
              </a:lnSpc>
            </a:pPr>
            <a:endParaRPr lang="en-US" altLang="zh-CN" sz="1170" b="1" spc="-95" dirty="0">
              <a:effectLst/>
              <a:latin typeface="Times New Roman" panose="02020603050405020304" pitchFamily="18" charset="0"/>
              <a:ea typeface="Arial" panose="020B0704020202020204" pitchFamily="34" charset="0"/>
              <a:cs typeface="Times New Roman" panose="02020603050405020304" pitchFamily="18" charset="0"/>
            </a:endParaRPr>
          </a:p>
          <a:p>
            <a:pPr marL="155575" marR="239395" algn="just">
              <a:lnSpc>
                <a:spcPct val="107000"/>
              </a:lnSpc>
            </a:pPr>
            <a:endParaRPr lang="en-US" altLang="zh-CN" sz="1170" b="1" spc="-95" dirty="0">
              <a:effectLst/>
              <a:latin typeface="Times New Roman" panose="02020603050405020304" pitchFamily="18" charset="0"/>
              <a:ea typeface="Arial" panose="020B0704020202020204" pitchFamily="34" charset="0"/>
              <a:cs typeface="Times New Roman" panose="02020603050405020304" pitchFamily="18" charset="0"/>
            </a:endParaRPr>
          </a:p>
          <a:p>
            <a:pPr marL="155575" marR="239395" algn="just">
              <a:lnSpc>
                <a:spcPct val="107000"/>
              </a:lnSpc>
            </a:pPr>
            <a:endParaRPr lang="en-US" altLang="zh-CN" sz="1170" b="1" spc="-95" dirty="0">
              <a:effectLst/>
              <a:latin typeface="Times New Roman" panose="02020603050405020304" pitchFamily="18" charset="0"/>
              <a:ea typeface="Arial" panose="020B0704020202020204" pitchFamily="34" charset="0"/>
              <a:cs typeface="Times New Roman" panose="02020603050405020304" pitchFamily="18" charset="0"/>
            </a:endParaRPr>
          </a:p>
          <a:p>
            <a:pPr marL="155575" marR="239395" algn="just">
              <a:lnSpc>
                <a:spcPct val="107000"/>
              </a:lnSpc>
            </a:pPr>
            <a:endParaRPr lang="en-US" altLang="zh-CN" sz="1170" b="1" spc="-95" dirty="0">
              <a:effectLst/>
              <a:latin typeface="Times New Roman" panose="02020603050405020304" pitchFamily="18" charset="0"/>
              <a:ea typeface="Arial" panose="020B0704020202020204" pitchFamily="34" charset="0"/>
              <a:cs typeface="Times New Roman" panose="02020603050405020304" pitchFamily="18" charset="0"/>
            </a:endParaRPr>
          </a:p>
          <a:p>
            <a:pPr marL="155575" marR="239395" algn="just">
              <a:lnSpc>
                <a:spcPct val="107000"/>
              </a:lnSpc>
            </a:pPr>
            <a:endParaRPr lang="en-US" altLang="zh-CN" sz="1170" b="1" spc="-95" dirty="0">
              <a:effectLst/>
              <a:latin typeface="Times New Roman" panose="02020603050405020304" pitchFamily="18" charset="0"/>
              <a:ea typeface="Arial" panose="020B0704020202020204" pitchFamily="34" charset="0"/>
              <a:cs typeface="Times New Roman" panose="02020603050405020304" pitchFamily="18" charset="0"/>
            </a:endParaRPr>
          </a:p>
          <a:p>
            <a:pPr marL="155575" marR="239395" algn="just">
              <a:lnSpc>
                <a:spcPct val="107000"/>
              </a:lnSpc>
            </a:pPr>
            <a:endParaRPr lang="en-US" altLang="zh-CN" sz="1170" b="1" spc="-95" dirty="0">
              <a:effectLst/>
              <a:latin typeface="Times New Roman" panose="02020603050405020304" pitchFamily="18" charset="0"/>
              <a:ea typeface="Arial" panose="020B0704020202020204" pitchFamily="34" charset="0"/>
              <a:cs typeface="Times New Roman" panose="02020603050405020304" pitchFamily="18" charset="0"/>
            </a:endParaRPr>
          </a:p>
          <a:p>
            <a:pPr marL="155575" marR="239395" algn="just">
              <a:lnSpc>
                <a:spcPct val="107000"/>
              </a:lnSpc>
            </a:pPr>
            <a:endParaRPr lang="en-US" altLang="zh-CN" sz="1170" b="1" spc="-95" dirty="0">
              <a:effectLst/>
              <a:latin typeface="Times New Roman" panose="02020603050405020304" pitchFamily="18" charset="0"/>
              <a:ea typeface="Arial" panose="020B0704020202020204" pitchFamily="34" charset="0"/>
              <a:cs typeface="Times New Roman" panose="02020603050405020304" pitchFamily="18" charset="0"/>
            </a:endParaRPr>
          </a:p>
          <a:p>
            <a:pPr marL="155575" marR="239395" algn="just">
              <a:lnSpc>
                <a:spcPct val="107000"/>
              </a:lnSpc>
            </a:pPr>
            <a:endParaRPr lang="en-US" altLang="zh-CN" sz="1170" b="1" spc="-95" dirty="0">
              <a:effectLst/>
              <a:latin typeface="Times New Roman" panose="02020603050405020304" pitchFamily="18" charset="0"/>
              <a:ea typeface="Arial" panose="020B0704020202020204" pitchFamily="34" charset="0"/>
              <a:cs typeface="Times New Roman" panose="02020603050405020304" pitchFamily="18" charset="0"/>
            </a:endParaRPr>
          </a:p>
          <a:p>
            <a:pPr marL="155575" marR="239395" algn="just">
              <a:lnSpc>
                <a:spcPct val="107000"/>
              </a:lnSpc>
            </a:pPr>
            <a:endParaRPr lang="en-US" altLang="zh-CN" sz="1170" b="1" spc="-95" dirty="0">
              <a:effectLst/>
              <a:latin typeface="Times New Roman" panose="02020603050405020304" pitchFamily="18" charset="0"/>
              <a:ea typeface="Arial" panose="020B0704020202020204" pitchFamily="34" charset="0"/>
              <a:cs typeface="Times New Roman" panose="02020603050405020304" pitchFamily="18" charset="0"/>
            </a:endParaRPr>
          </a:p>
          <a:p>
            <a:pPr marL="155575" marR="239395" algn="just">
              <a:lnSpc>
                <a:spcPct val="107000"/>
              </a:lnSpc>
            </a:pPr>
            <a:endParaRPr lang="en-US" altLang="zh-CN" sz="1170" b="1" spc="-95" dirty="0">
              <a:effectLst/>
              <a:latin typeface="Times New Roman" panose="02020603050405020304" pitchFamily="18" charset="0"/>
              <a:ea typeface="Arial" panose="020B0704020202020204" pitchFamily="34" charset="0"/>
              <a:cs typeface="Times New Roman" panose="02020603050405020304" pitchFamily="18" charset="0"/>
            </a:endParaRPr>
          </a:p>
          <a:p>
            <a:pPr marL="155575" marR="239395" algn="just">
              <a:lnSpc>
                <a:spcPct val="107000"/>
              </a:lnSpc>
            </a:pPr>
            <a:endParaRPr lang="en-US" altLang="zh-CN" sz="1170" b="1" spc="-95" dirty="0">
              <a:effectLst/>
              <a:latin typeface="Times New Roman" panose="02020603050405020304" pitchFamily="18" charset="0"/>
              <a:ea typeface="Arial" panose="020B0704020202020204" pitchFamily="34" charset="0"/>
              <a:cs typeface="Times New Roman" panose="02020603050405020304" pitchFamily="18" charset="0"/>
            </a:endParaRPr>
          </a:p>
          <a:p>
            <a:pPr marL="155575" marR="239395" algn="just">
              <a:lnSpc>
                <a:spcPct val="107000"/>
              </a:lnSpc>
            </a:pPr>
            <a:endParaRPr lang="en-US" altLang="zh-CN" sz="1170" b="1" spc="-95" dirty="0">
              <a:effectLst/>
              <a:latin typeface="Times New Roman" panose="02020603050405020304" pitchFamily="18" charset="0"/>
              <a:ea typeface="Arial" panose="020B0704020202020204" pitchFamily="34" charset="0"/>
              <a:cs typeface="Times New Roman" panose="02020603050405020304" pitchFamily="18" charset="0"/>
            </a:endParaRPr>
          </a:p>
          <a:p>
            <a:pPr marL="155575" marR="239395" algn="just">
              <a:lnSpc>
                <a:spcPct val="107000"/>
              </a:lnSpc>
            </a:pPr>
            <a:endParaRPr lang="en-US" altLang="zh-CN" sz="1170" b="1" spc="-95" dirty="0">
              <a:effectLst/>
              <a:latin typeface="Times New Roman" panose="02020603050405020304" pitchFamily="18" charset="0"/>
              <a:ea typeface="Arial" panose="020B0704020202020204" pitchFamily="34" charset="0"/>
              <a:cs typeface="Times New Roman" panose="02020603050405020304" pitchFamily="18" charset="0"/>
            </a:endParaRPr>
          </a:p>
          <a:p>
            <a:pPr marL="155575" marR="239395" algn="just">
              <a:lnSpc>
                <a:spcPct val="107000"/>
              </a:lnSpc>
            </a:pPr>
            <a:endParaRPr lang="en-US" altLang="zh-CN" sz="1170" b="1" spc="-95" dirty="0">
              <a:effectLst/>
              <a:latin typeface="Times New Roman" panose="02020603050405020304" pitchFamily="18" charset="0"/>
              <a:ea typeface="Arial" panose="020B0704020202020204" pitchFamily="34" charset="0"/>
              <a:cs typeface="Times New Roman" panose="02020603050405020304" pitchFamily="18" charset="0"/>
            </a:endParaRPr>
          </a:p>
          <a:p>
            <a:pPr marL="155575" marR="239395" algn="just">
              <a:lnSpc>
                <a:spcPct val="107000"/>
              </a:lnSpc>
            </a:pPr>
            <a:endParaRPr lang="en-US" altLang="zh-CN" sz="1170" b="1" spc="-95" dirty="0">
              <a:effectLst/>
              <a:latin typeface="Times New Roman" panose="02020603050405020304" pitchFamily="18" charset="0"/>
              <a:ea typeface="Arial" panose="020B0704020202020204" pitchFamily="34" charset="0"/>
              <a:cs typeface="Times New Roman" panose="02020603050405020304" pitchFamily="18" charset="0"/>
            </a:endParaRPr>
          </a:p>
          <a:p>
            <a:pPr marL="155575" marR="239395" algn="just">
              <a:lnSpc>
                <a:spcPct val="107000"/>
              </a:lnSpc>
            </a:pPr>
            <a:endParaRPr lang="en-US" altLang="zh-CN" sz="1170" dirty="0">
              <a:effectLst/>
              <a:latin typeface="Times New Roman" panose="02020603050405020304" pitchFamily="18" charset="0"/>
              <a:ea typeface="宋体" pitchFamily="2" charset="-122"/>
            </a:endParaRPr>
          </a:p>
          <a:p>
            <a:pPr marL="155575" marR="239395" algn="just">
              <a:lnSpc>
                <a:spcPct val="107000"/>
              </a:lnSpc>
            </a:pPr>
            <a:r>
              <a:rPr lang="en-US" altLang="zh-CN" sz="1170" b="1" dirty="0">
                <a:latin typeface="Times New Roman" panose="02020603050405020304" pitchFamily="18" charset="0"/>
                <a:ea typeface="Arial" panose="020B0704020202020204" pitchFamily="34" charset="0"/>
                <a:cs typeface="Times New Roman" panose="02020603050405020304" pitchFamily="18" charset="0"/>
              </a:rPr>
              <a:t>Keywords:</a:t>
            </a:r>
            <a:r>
              <a:rPr lang="en-US" altLang="zh-CN" sz="1170" b="1" spc="-155" dirty="0">
                <a:latin typeface="Times New Roman" panose="02020603050405020304" pitchFamily="18" charset="0"/>
                <a:ea typeface="Arial" panose="020B07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17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Keyword 1;</a:t>
            </a:r>
            <a:r>
              <a:rPr lang="en-US" altLang="zh-CN" sz="1170" b="1" spc="-115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17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Keyword 2</a:t>
            </a:r>
            <a:r>
              <a:rPr lang="en-US" altLang="zh-CN" sz="117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zh-CN" sz="1170" b="1" spc="-12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17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Keyword 3</a:t>
            </a:r>
            <a:r>
              <a:rPr lang="en-US" altLang="zh-CN" sz="117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zh-CN" sz="1170" b="1" spc="-115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17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Keyword 4</a:t>
            </a:r>
            <a:endParaRPr lang="en-US" altLang="zh-CN" sz="1170" b="1" spc="-130" dirty="0">
              <a:latin typeface="Times New Roman" panose="02020603050405020304" pitchFamily="18" charset="0"/>
              <a:ea typeface="Arial" panose="020B0704020202020204" pitchFamily="34" charset="0"/>
              <a:cs typeface="Times New Roman" panose="02020603050405020304" pitchFamily="18" charset="0"/>
            </a:endParaRPr>
          </a:p>
          <a:p>
            <a:pPr marL="155575" marR="239395" algn="just">
              <a:lnSpc>
                <a:spcPct val="107000"/>
              </a:lnSpc>
            </a:pPr>
            <a:endParaRPr lang="zh-CN" altLang="zh-CN" sz="117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5575" marR="239395" algn="just">
              <a:lnSpc>
                <a:spcPct val="130000"/>
              </a:lnSpc>
            </a:pPr>
            <a:endParaRPr lang="en-US" altLang="zh-CN" sz="1170" dirty="0">
              <a:effectLst/>
              <a:latin typeface="Times New Roman" panose="02020603050405020304" pitchFamily="18" charset="0"/>
              <a:ea typeface="宋体" pitchFamily="2" charset="-122"/>
            </a:endParaRPr>
          </a:p>
          <a:p>
            <a:pPr marL="155575" marR="239395" algn="just">
              <a:lnSpc>
                <a:spcPct val="130000"/>
              </a:lnSpc>
            </a:pPr>
            <a:endParaRPr lang="en-US" altLang="zh-CN" sz="1170" dirty="0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155575" marR="239395" algn="just">
              <a:lnSpc>
                <a:spcPct val="130000"/>
              </a:lnSpc>
            </a:pPr>
            <a:endParaRPr lang="en-US" altLang="zh-CN" sz="1170" b="1" dirty="0">
              <a:effectLst/>
              <a:latin typeface="Times New Roman" panose="02020603050405020304" pitchFamily="18" charset="0"/>
              <a:ea typeface="Arial" panose="020B07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606E-0EC4-4FDB-8EFB-38C9C5132F4D}" type="slidenum">
              <a:rPr lang="zh-CN" altLang="en-US" sz="965" smtClean="0"/>
            </a:fld>
            <a:endParaRPr lang="zh-CN" altLang="en-US" sz="965"/>
          </a:p>
        </p:txBody>
      </p:sp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5308600" y="207645"/>
            <a:ext cx="2501265" cy="64516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</a:rPr>
              <a:t>ICB 2025</a:t>
            </a:r>
            <a:endParaRPr lang="en-US" altLang="zh-CN" sz="16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zh-CN" sz="1000" b="1" dirty="0">
                <a:solidFill>
                  <a:schemeClr val="accent1">
                    <a:lumMod val="50000"/>
                  </a:schemeClr>
                </a:solidFill>
              </a:rPr>
              <a:t>The 9</a:t>
            </a:r>
            <a:r>
              <a:rPr lang="en-US" altLang="zh-CN" sz="1000" b="1" baseline="30000" dirty="0">
                <a:solidFill>
                  <a:schemeClr val="accent1">
                    <a:lumMod val="50000"/>
                  </a:schemeClr>
                </a:solidFill>
              </a:rPr>
              <a:t>th </a:t>
            </a:r>
            <a:r>
              <a:rPr lang="en-US" altLang="zh-CN" sz="1000" b="1" dirty="0">
                <a:solidFill>
                  <a:schemeClr val="accent1">
                    <a:lumMod val="50000"/>
                  </a:schemeClr>
                </a:solidFill>
              </a:rPr>
              <a:t>International Conference on Biorefinery and Biomanufacturing</a:t>
            </a:r>
            <a:endParaRPr lang="en-US" altLang="zh-CN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图片 12" descr="ICB 2025-logo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499610" y="92075"/>
            <a:ext cx="921385" cy="921385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864870" y="9676130"/>
            <a:ext cx="1701165" cy="563245"/>
            <a:chOff x="1098" y="15238"/>
            <a:chExt cx="2781" cy="887"/>
          </a:xfrm>
        </p:grpSpPr>
        <p:pic>
          <p:nvPicPr>
            <p:cNvPr id="15" name="图片 14" descr="/Users/chenziman/Library/Containers/com.kingsoft.wpsoffice.mac/Data/tmp/kaimatting/20241114135634/output_aiMatting_20241114135637.pngoutput_aiMatting_2024111413563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lum bright="42000"/>
            </a:blip>
            <a:srcRect l="6720" t="10946" r="6140" b="10138"/>
            <a:stretch>
              <a:fillRect/>
            </a:stretch>
          </p:blipFill>
          <p:spPr>
            <a:xfrm>
              <a:off x="1998" y="15238"/>
              <a:ext cx="942" cy="885"/>
            </a:xfrm>
            <a:prstGeom prst="rect">
              <a:avLst/>
            </a:prstGeom>
          </p:spPr>
        </p:pic>
        <p:pic>
          <p:nvPicPr>
            <p:cNvPr id="31" name="图片 30" descr="/Users/chenziman/Library/Containers/com.kingsoft.wpsoffice.mac/Data/tmp/kaimatting/20241114141445/output_aiMatting_20241114141449.pngoutput_aiMatting_20241114141449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rcRect l="18614" t="20479" r="17472" b="21151"/>
            <a:stretch>
              <a:fillRect/>
            </a:stretch>
          </p:blipFill>
          <p:spPr>
            <a:xfrm>
              <a:off x="1098" y="15250"/>
              <a:ext cx="875" cy="875"/>
            </a:xfrm>
            <a:prstGeom prst="rect">
              <a:avLst/>
            </a:prstGeom>
          </p:spPr>
        </p:pic>
        <p:pic>
          <p:nvPicPr>
            <p:cNvPr id="16" name="图片 15" descr="/Users/chenziman/Library/Containers/com.kingsoft.wpsoffice.mac/Data/tmp/kaimatting/20241114141631/output_aiMatting_20241114141635.pngoutput_aiMatting_20241114141635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rcRect t="9747" b="16651"/>
            <a:stretch>
              <a:fillRect/>
            </a:stretch>
          </p:blipFill>
          <p:spPr>
            <a:xfrm>
              <a:off x="3005" y="15242"/>
              <a:ext cx="874" cy="852"/>
            </a:xfrm>
            <a:prstGeom prst="rect">
              <a:avLst/>
            </a:prstGeom>
          </p:spPr>
        </p:pic>
      </p:grpSp>
      <p:sp>
        <p:nvSpPr>
          <p:cNvPr id="24" name="矩形 23"/>
          <p:cNvSpPr/>
          <p:nvPr>
            <p:custDataLst>
              <p:tags r:id="rId10"/>
            </p:custDataLst>
          </p:nvPr>
        </p:nvSpPr>
        <p:spPr>
          <a:xfrm>
            <a:off x="4220210" y="9762490"/>
            <a:ext cx="2501265" cy="511810"/>
          </a:xfrm>
          <a:prstGeom prst="rect">
            <a:avLst/>
          </a:prstGeom>
        </p:spPr>
        <p:txBody>
          <a:bodyPr wrap="square">
            <a:spAutoFit/>
          </a:bodyPr>
          <a:p>
            <a:pPr algn="r"/>
            <a:r>
              <a:rPr lang="en-US" altLang="zh-CN" sz="1365" b="1" dirty="0">
                <a:solidFill>
                  <a:schemeClr val="accent1">
                    <a:lumMod val="50000"/>
                  </a:schemeClr>
                </a:solidFill>
              </a:rPr>
              <a:t>Sao Paulo, Brazil</a:t>
            </a:r>
            <a:endParaRPr lang="en-US" altLang="zh-CN" sz="1365" b="1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en-US" altLang="zh-CN" sz="1365" b="1" dirty="0">
                <a:solidFill>
                  <a:schemeClr val="accent1">
                    <a:lumMod val="50000"/>
                  </a:schemeClr>
                </a:solidFill>
              </a:rPr>
              <a:t>13-17 J</a:t>
            </a:r>
            <a:r>
              <a:rPr lang="en-US" altLang="zh-CN" sz="1365" b="1" dirty="0">
                <a:solidFill>
                  <a:schemeClr val="accent1">
                    <a:lumMod val="50000"/>
                  </a:schemeClr>
                </a:solidFill>
              </a:rPr>
              <a:t>anuary 2025</a:t>
            </a:r>
            <a:endParaRPr lang="en-US" altLang="zh-CN" sz="1365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</Words>
  <Application>WPS 演示</Application>
  <PresentationFormat>宽屏</PresentationFormat>
  <Paragraphs>40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20" baseType="lpstr">
      <vt:lpstr>Arial</vt:lpstr>
      <vt:lpstr>宋体</vt:lpstr>
      <vt:lpstr>Wingdings</vt:lpstr>
      <vt:lpstr>Times New Roman</vt:lpstr>
      <vt:lpstr>Wingdings 2</vt:lpstr>
      <vt:lpstr>Segoe UI Black</vt:lpstr>
      <vt:lpstr>苹方-简</vt:lpstr>
      <vt:lpstr>Calibri</vt:lpstr>
      <vt:lpstr>Helvetica Neue</vt:lpstr>
      <vt:lpstr>微软雅黑</vt:lpstr>
      <vt:lpstr>汉仪旗黑</vt:lpstr>
      <vt:lpstr>宋体</vt:lpstr>
      <vt:lpstr>Arial Unicode MS</vt:lpstr>
      <vt:lpstr>汉仪书宋二KW</vt:lpstr>
      <vt:lpstr>Calibri Light</vt:lpstr>
      <vt:lpstr>Calibri</vt:lpstr>
      <vt:lpstr>Calibri Light</vt:lpstr>
      <vt:lpstr>WPS</vt:lpstr>
      <vt:lpstr>HDOfficeLightV0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自慢</cp:lastModifiedBy>
  <cp:revision>17</cp:revision>
  <dcterms:created xsi:type="dcterms:W3CDTF">2024-11-22T14:01:28Z</dcterms:created>
  <dcterms:modified xsi:type="dcterms:W3CDTF">2024-11-22T14:01:28Z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2052-6.4.0.8550</vt:lpwstr>
  </property>
  <property fmtid="{D5CDD505-2E9C-101B-9397-08002B2CF9AE}" pid="3" name="ICV">
    <vt:lpwstr>1D1FB878B4647973E4863567A32D60A9_41</vt:lpwstr>
  </property>
</Properties>
</file>