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7559675" cy="104394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1" userDrawn="1">
          <p15:clr>
            <a:srgbClr val="A4A3A4"/>
          </p15:clr>
        </p15:guide>
        <p15:guide id="2" pos="24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 ZHANG" initials="L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3201"/>
        <p:guide pos="2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02094" y="1279525"/>
            <a:ext cx="25014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45000" y="2013958"/>
            <a:ext cx="5670000" cy="3329293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96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000" y="5483418"/>
            <a:ext cx="5670000" cy="2520583"/>
          </a:xfrm>
        </p:spPr>
        <p:txBody>
          <a:bodyPr>
            <a:normAutofit/>
          </a:bodyPr>
          <a:lstStyle>
            <a:lvl1pPr marL="0" indent="0" algn="ctr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19750" y="839619"/>
            <a:ext cx="6520500" cy="84624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1711934"/>
            <a:ext cx="5670000" cy="3634775"/>
          </a:xfrm>
        </p:spPr>
        <p:txBody>
          <a:bodyPr anchor="b">
            <a:normAutofit/>
          </a:bodyPr>
          <a:lstStyle>
            <a:lvl1pPr algn="ctr">
              <a:defRPr sz="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001" y="5483581"/>
            <a:ext cx="5670000" cy="2520658"/>
          </a:xfrm>
        </p:spPr>
        <p:txBody>
          <a:bodyPr>
            <a:normAutofit/>
          </a:bodyPr>
          <a:lstStyle>
            <a:lvl1pPr marL="0" indent="0" algn="ctr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 algn="ctr">
              <a:buNone/>
              <a:defRPr sz="920"/>
            </a:lvl2pPr>
            <a:lvl3pPr marL="300990" indent="0" algn="ctr">
              <a:buNone/>
              <a:defRPr sz="790"/>
            </a:lvl3pPr>
            <a:lvl4pPr marL="450850" indent="0" algn="ctr">
              <a:buNone/>
              <a:defRPr sz="655"/>
            </a:lvl4pPr>
            <a:lvl5pPr marL="601345" indent="0" algn="ctr">
              <a:buNone/>
              <a:defRPr sz="655"/>
            </a:lvl5pPr>
            <a:lvl6pPr marL="751840" indent="0" algn="ctr">
              <a:buNone/>
              <a:defRPr sz="655"/>
            </a:lvl6pPr>
            <a:lvl7pPr marL="901700" indent="0" algn="ctr">
              <a:buNone/>
              <a:defRPr sz="655"/>
            </a:lvl7pPr>
            <a:lvl8pPr marL="1052830" indent="0" algn="ctr">
              <a:buNone/>
              <a:defRPr sz="655"/>
            </a:lvl8pPr>
            <a:lvl9pPr marL="1202690" indent="0" algn="ctr">
              <a:buNone/>
              <a:defRPr sz="65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5C46-F528-496F-B59D-F87CEA1BEF0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434-79D1-44D3-8E37-000F86947DE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2" y="2606916"/>
            <a:ext cx="6520500" cy="4340551"/>
          </a:xfrm>
        </p:spPr>
        <p:txBody>
          <a:bodyPr anchor="b">
            <a:normAutofit/>
          </a:bodyPr>
          <a:lstStyle>
            <a:lvl1pPr>
              <a:defRPr sz="197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812" y="6930725"/>
            <a:ext cx="6520500" cy="2283817"/>
          </a:xfrm>
        </p:spPr>
        <p:txBody>
          <a:bodyPr anchor="t">
            <a:normAutofit/>
          </a:bodyPr>
          <a:lstStyle>
            <a:lvl1pPr marL="0" indent="0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30099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3pPr>
            <a:lvl4pPr marL="4508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1345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18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0170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528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0269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75E-35BF-4CD9-96F1-3DE5CACB653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251" y="9840455"/>
            <a:ext cx="2551500" cy="555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4046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250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1F04-DA76-431E-AAA0-860FC751B56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4046" y="2560374"/>
            <a:ext cx="3197250" cy="1257007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046" y="3817382"/>
            <a:ext cx="319725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251" y="2560375"/>
            <a:ext cx="3213000" cy="1257005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251" y="3817382"/>
            <a:ext cx="321300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9C-3379-4662-AF94-7C7C8E6313B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F97-2615-4D0A-9092-72FEF05D16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1EE-BBAA-45F7-85ED-871EB296F01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840455"/>
            <a:ext cx="7560000" cy="555850"/>
          </a:xfrm>
        </p:spPr>
        <p:txBody>
          <a:bodyPr/>
          <a:lstStyle/>
          <a:p>
            <a:fld id="{853B606E-0EC4-4FDB-8EFB-38C9C5132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68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>
              <a:defRPr sz="1055"/>
            </a:lvl1pPr>
            <a:lvl2pPr>
              <a:defRPr sz="920"/>
            </a:lvl2pPr>
            <a:lvl3pPr>
              <a:defRPr sz="790"/>
            </a:lvl3pPr>
            <a:lvl4pPr>
              <a:defRPr sz="655"/>
            </a:lvl4pPr>
            <a:lvl5pPr>
              <a:defRPr sz="655"/>
            </a:lvl5pPr>
            <a:lvl6pPr>
              <a:defRPr sz="655"/>
            </a:lvl6pPr>
            <a:lvl7pPr>
              <a:defRPr sz="655"/>
            </a:lvl7pPr>
            <a:lvl8pPr>
              <a:defRPr sz="655"/>
            </a:lvl8pPr>
            <a:lvl9pPr>
              <a:defRPr sz="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2"/>
            <a:ext cx="2438100" cy="58001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C0C-44AE-453C-9405-F749401D69C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72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 marL="0" indent="0">
              <a:buNone/>
              <a:defRPr sz="1055"/>
            </a:lvl1pPr>
            <a:lvl2pPr marL="149860" indent="0">
              <a:buNone/>
              <a:defRPr sz="920"/>
            </a:lvl2pPr>
            <a:lvl3pPr marL="300990" indent="0">
              <a:buNone/>
              <a:defRPr sz="790"/>
            </a:lvl3pPr>
            <a:lvl4pPr marL="450850" indent="0">
              <a:buNone/>
              <a:defRPr sz="655"/>
            </a:lvl4pPr>
            <a:lvl5pPr marL="601345" indent="0">
              <a:buNone/>
              <a:defRPr sz="655"/>
            </a:lvl5pPr>
            <a:lvl6pPr marL="751840" indent="0">
              <a:buNone/>
              <a:defRPr sz="655"/>
            </a:lvl6pPr>
            <a:lvl7pPr marL="901700" indent="0">
              <a:buNone/>
              <a:defRPr sz="655"/>
            </a:lvl7pPr>
            <a:lvl8pPr marL="1052830" indent="0">
              <a:buNone/>
              <a:defRPr sz="655"/>
            </a:lvl8pPr>
            <a:lvl9pPr marL="1202690" indent="0">
              <a:buNone/>
              <a:defRPr sz="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3"/>
            <a:ext cx="2438100" cy="58001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A77E-50DD-4E78-B29A-917D3EB7733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 anchor="ctr" anchorCtr="0">
            <a:normAutofit/>
          </a:bodyPr>
          <a:lstStyle>
            <a:lvl1pPr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625" y="2779167"/>
            <a:ext cx="6520500" cy="6624084"/>
          </a:xfrm>
        </p:spPr>
        <p:txBody>
          <a:bodyPr>
            <a:normAutofit/>
          </a:bodyPr>
          <a:lstStyle>
            <a:lvl1pPr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EF39-BD6C-4D89-BF4E-B4A73904BF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125" y="548599"/>
            <a:ext cx="1630125" cy="884768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50" y="548599"/>
            <a:ext cx="4795875" cy="88476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557-947A-4D70-9235-7335EF1385E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714157"/>
            <a:ext cx="6391726" cy="6231342"/>
          </a:xfrm>
        </p:spPr>
        <p:txBody>
          <a:bodyPr anchor="b">
            <a:normAutofit/>
          </a:bodyPr>
          <a:lstStyle>
            <a:lvl1pPr>
              <a:defRPr sz="496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017891"/>
            <a:ext cx="6391726" cy="985779"/>
          </a:xfrm>
        </p:spPr>
        <p:txBody>
          <a:bodyPr>
            <a:normAutofit/>
          </a:bodyPr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>
            <a:normAutofit/>
          </a:bodyPr>
          <a:lstStyle>
            <a:lvl1pPr>
              <a:defRPr sz="364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16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091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55833"/>
            <a:ext cx="6520500" cy="20179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656371"/>
            <a:ext cx="3198234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3981767"/>
            <a:ext cx="3198234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656371"/>
            <a:ext cx="3213985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3981767"/>
            <a:ext cx="3213985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750" y="4211042"/>
            <a:ext cx="6520500" cy="2017917"/>
          </a:xfrm>
        </p:spPr>
        <p:txBody>
          <a:bodyPr>
            <a:normAutofit/>
          </a:bodyPr>
          <a:lstStyle>
            <a:lvl1pPr algn="ctr"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1034" y="193333"/>
            <a:ext cx="2582752" cy="2436000"/>
          </a:xfrm>
        </p:spPr>
        <p:txBody>
          <a:bodyPr anchor="ctr" anchorCtr="0">
            <a:normAutofit/>
          </a:bodyPr>
          <a:lstStyle>
            <a:lvl1pPr>
              <a:defRPr sz="264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214488" y="1166628"/>
            <a:ext cx="3607231" cy="77553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184" y="3132000"/>
            <a:ext cx="2582752" cy="58024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5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1954" y="555833"/>
            <a:ext cx="948296" cy="8847418"/>
          </a:xfrm>
        </p:spPr>
        <p:txBody>
          <a:bodyPr vert="eaVert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55833"/>
            <a:ext cx="5506273" cy="884741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55833"/>
            <a:ext cx="6520500" cy="20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779167"/>
            <a:ext cx="6520500" cy="66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676334"/>
            <a:ext cx="25515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7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46" y="556817"/>
            <a:ext cx="6520500" cy="201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46" y="2784084"/>
            <a:ext cx="6520500" cy="66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50" y="9676622"/>
            <a:ext cx="1701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3A6A6E-E83B-4144-B072-41A7065088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251" y="9676622"/>
            <a:ext cx="25515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300990" rtl="0" eaLnBrk="1" latinLnBrk="0" hangingPunct="1">
        <a:lnSpc>
          <a:spcPct val="90000"/>
        </a:lnSpc>
        <a:spcBef>
          <a:spcPct val="0"/>
        </a:spcBef>
        <a:buNone/>
        <a:defRPr sz="1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930" indent="-74930" algn="l" defTabSz="300990" rtl="0" eaLnBrk="1" latinLnBrk="0" hangingPunct="1">
        <a:lnSpc>
          <a:spcPct val="90000"/>
        </a:lnSpc>
        <a:spcBef>
          <a:spcPct val="66000"/>
        </a:spcBef>
        <a:buFont typeface="Wingdings 2" panose="05020102010507070707" pitchFamily="18" charset="2"/>
        <a:buChar char=""/>
        <a:defRPr sz="920" kern="1200">
          <a:solidFill>
            <a:schemeClr val="tx1"/>
          </a:solidFill>
          <a:latin typeface="+mn-lt"/>
          <a:ea typeface="+mn-ea"/>
          <a:cs typeface="+mn-cs"/>
        </a:defRPr>
      </a:lvl1pPr>
      <a:lvl2pPr marL="22606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79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655" kern="1200">
          <a:solidFill>
            <a:schemeClr val="tx1"/>
          </a:solidFill>
          <a:latin typeface="+mn-lt"/>
          <a:ea typeface="+mn-ea"/>
          <a:cs typeface="+mn-cs"/>
        </a:defRPr>
      </a:lvl3pPr>
      <a:lvl4pPr marL="526415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7691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82677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77265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12776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7762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1pPr>
      <a:lvl2pPr marL="14986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2pPr>
      <a:lvl3pPr marL="3009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5085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01345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75184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0170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05283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026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.xml"/><Relationship Id="rId7" Type="http://schemas.openxmlformats.org/officeDocument/2006/relationships/image" Target="../media/image5.png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ICB 2025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7285" y="287020"/>
            <a:ext cx="993775" cy="992505"/>
          </a:xfrm>
          <a:prstGeom prst="rect">
            <a:avLst/>
          </a:prstGeom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953338" y="546377"/>
            <a:ext cx="1647281" cy="932208"/>
          </a:xfrm>
        </p:spPr>
        <p:txBody>
          <a:bodyPr>
            <a:normAutofit fontScale="90000"/>
          </a:bodyPr>
          <a:lstStyle/>
          <a:p>
            <a:r>
              <a:rPr lang="en-US" altLang="zh-CN" sz="234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4" name="标题 1"/>
          <p:cNvSpPr txBox="1"/>
          <p:nvPr/>
        </p:nvSpPr>
        <p:spPr>
          <a:xfrm>
            <a:off x="5460467" y="540553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3" name="矩形 2"/>
          <p:cNvSpPr/>
          <p:nvPr/>
        </p:nvSpPr>
        <p:spPr>
          <a:xfrm>
            <a:off x="507920" y="4910616"/>
            <a:ext cx="6587706" cy="4412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41"/>
          <p:cNvSpPr/>
          <p:nvPr/>
        </p:nvSpPr>
        <p:spPr>
          <a:xfrm>
            <a:off x="389603" y="1478585"/>
            <a:ext cx="6807680" cy="27081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3" y="2012175"/>
            <a:ext cx="1381169" cy="1676564"/>
          </a:xfrm>
        </p:spPr>
      </p:pic>
      <p:sp>
        <p:nvSpPr>
          <p:cNvPr id="14" name="矩形 13"/>
          <p:cNvSpPr/>
          <p:nvPr/>
        </p:nvSpPr>
        <p:spPr>
          <a:xfrm>
            <a:off x="1654975" y="4985684"/>
            <a:ext cx="4320715" cy="30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6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endParaRPr lang="zh-CN" altLang="en-US" sz="136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28545" y="1702435"/>
            <a:ext cx="4667250" cy="2614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Aft>
                <a:spcPts val="430"/>
              </a:spcAft>
            </a:pPr>
            <a:r>
              <a:rPr lang="en-US" altLang="zh-CN" sz="17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Tianwei</a:t>
            </a:r>
            <a:r>
              <a:rPr lang="en-US" altLang="zh-CN" sz="17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lang="en-US" altLang="zh-CN" sz="176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 University of Chemical Technology, China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of Chinese Academy of Engineering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 of Chinese Renewable Energy Association, China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75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Prof. Tianwei</a:t>
            </a:r>
            <a:r>
              <a:rPr lang="en-US" altLang="zh-CN" sz="97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Tan is </a:t>
            </a:r>
            <a:endParaRPr lang="en-US" altLang="zh-CN" sz="975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94980" y="4720284"/>
            <a:ext cx="6587706" cy="0"/>
          </a:xfrm>
          <a:prstGeom prst="line">
            <a:avLst/>
          </a:prstGeom>
          <a:ln w="63500" cmpd="dbl">
            <a:solidFill>
              <a:schemeClr val="bg1">
                <a:lumMod val="65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53135" y="5348605"/>
            <a:ext cx="5885180" cy="3902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97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975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 of the abstract.....</a:t>
            </a:r>
            <a:endParaRPr lang="en-US" altLang="zh-CN" sz="975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808">
            <a:off x="232276" y="5080985"/>
            <a:ext cx="826883" cy="555391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4"/>
          </p:nvPr>
        </p:nvSpPr>
        <p:spPr>
          <a:xfrm>
            <a:off x="89125" y="9856272"/>
            <a:ext cx="7381425" cy="555818"/>
          </a:xfrm>
        </p:spPr>
        <p:txBody>
          <a:bodyPr/>
          <a:lstStyle/>
          <a:p>
            <a:fld id="{853B606E-0EC4-4FDB-8EFB-38C9C5132F4D}" type="slidenum">
              <a:rPr lang="zh-CN" altLang="en-US" sz="965" smtClean="0"/>
            </a:fld>
            <a:endParaRPr lang="zh-CN" altLang="en-US" sz="965"/>
          </a:p>
        </p:txBody>
      </p:sp>
      <p:sp>
        <p:nvSpPr>
          <p:cNvPr id="22" name="标题 1"/>
          <p:cNvSpPr txBox="1"/>
          <p:nvPr/>
        </p:nvSpPr>
        <p:spPr>
          <a:xfrm>
            <a:off x="953338" y="546377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sz="2665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41" name="标题 1"/>
          <p:cNvSpPr txBox="1"/>
          <p:nvPr/>
        </p:nvSpPr>
        <p:spPr>
          <a:xfrm>
            <a:off x="5460467" y="540553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7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4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Plenary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grpSp>
        <p:nvGrpSpPr>
          <p:cNvPr id="2" name="组合 1"/>
          <p:cNvGrpSpPr/>
          <p:nvPr/>
        </p:nvGrpSpPr>
        <p:grpSpPr>
          <a:xfrm>
            <a:off x="428421" y="211090"/>
            <a:ext cx="7480802" cy="10062928"/>
            <a:chOff x="347490" y="216188"/>
            <a:chExt cx="7661452" cy="10305932"/>
          </a:xfrm>
        </p:grpSpPr>
        <p:sp>
          <p:nvSpPr>
            <p:cNvPr id="4" name="标题 1"/>
            <p:cNvSpPr txBox="1"/>
            <p:nvPr/>
          </p:nvSpPr>
          <p:spPr>
            <a:xfrm>
              <a:off x="885082" y="559571"/>
              <a:ext cx="1687060" cy="954719"/>
            </a:xfrm>
            <a:prstGeom prst="rect">
              <a:avLst/>
            </a:prstGeom>
          </p:spPr>
          <p:txBody>
            <a:bodyPr vert="horz" lIns="89283" tIns="44641" rIns="89283" bIns="44641" rtlCol="0" anchor="ctr">
              <a:normAutofit fontScale="90000" lnSpcReduction="20000"/>
            </a:bodyPr>
            <a:lstStyle>
              <a:lvl1pPr algn="l" defTabSz="56705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3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345" b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Plenary Lectures</a:t>
              </a:r>
              <a:br>
                <a:rPr lang="en-US" altLang="zh-CN" sz="2665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zh-CN" altLang="en-US" sz="2665" dirty="0"/>
            </a:p>
          </p:txBody>
        </p:sp>
        <p:grpSp>
          <p:nvGrpSpPr>
            <p:cNvPr id="5" name="组合 4"/>
            <p:cNvGrpSpPr/>
            <p:nvPr/>
          </p:nvGrpSpPr>
          <p:grpSpPr>
            <a:xfrm rot="10800000">
              <a:off x="376437" y="9867647"/>
              <a:ext cx="6915650" cy="618041"/>
              <a:chOff x="393703" y="468969"/>
              <a:chExt cx="6864370" cy="794439"/>
            </a:xfrm>
          </p:grpSpPr>
          <p:sp>
            <p:nvSpPr>
              <p:cNvPr id="35" name="平行四边形 34"/>
              <p:cNvSpPr/>
              <p:nvPr/>
            </p:nvSpPr>
            <p:spPr>
              <a:xfrm flipH="1">
                <a:off x="4994791" y="468969"/>
                <a:ext cx="2263282" cy="794439"/>
              </a:xfrm>
              <a:prstGeom prst="parallelogram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60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rot="10800000" flipH="1" flipV="1">
                <a:off x="393703" y="1207001"/>
                <a:ext cx="4769958" cy="2278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347490" y="476699"/>
              <a:ext cx="6828207" cy="794439"/>
              <a:chOff x="347490" y="476699"/>
              <a:chExt cx="6828207" cy="794439"/>
            </a:xfrm>
          </p:grpSpPr>
          <p:sp>
            <p:nvSpPr>
              <p:cNvPr id="31" name="平行四边形 30"/>
              <p:cNvSpPr/>
              <p:nvPr/>
            </p:nvSpPr>
            <p:spPr>
              <a:xfrm>
                <a:off x="347490" y="476699"/>
                <a:ext cx="2357610" cy="794439"/>
              </a:xfrm>
              <a:prstGeom prst="parallelogram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60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2457450" y="1244395"/>
                <a:ext cx="4718247" cy="2417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标题 1"/>
            <p:cNvSpPr txBox="1"/>
            <p:nvPr/>
          </p:nvSpPr>
          <p:spPr>
            <a:xfrm>
              <a:off x="885082" y="559571"/>
              <a:ext cx="1687060" cy="954719"/>
            </a:xfrm>
            <a:prstGeom prst="rect">
              <a:avLst/>
            </a:prstGeom>
          </p:spPr>
          <p:txBody>
            <a:bodyPr vert="horz" lIns="89283" tIns="44641" rIns="89283" bIns="44641" rtlCol="0" anchor="ctr">
              <a:normAutofit fontScale="70000"/>
            </a:bodyPr>
            <a:lstStyle>
              <a:lvl1pPr algn="l" defTabSz="56705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3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54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Plenary Lectures</a:t>
              </a:r>
              <a:br>
                <a:rPr lang="en-US" altLang="zh-CN" sz="266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zh-CN" altLang="en-US" sz="2665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230692" y="9997951"/>
              <a:ext cx="3778250" cy="5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zh-CN" sz="1365" b="1" dirty="0">
                  <a:solidFill>
                    <a:schemeClr val="accent1">
                      <a:lumMod val="50000"/>
                    </a:schemeClr>
                  </a:solidFill>
                </a:rPr>
                <a:t>Sao Paulo, Brazil</a:t>
              </a:r>
              <a:endParaRPr lang="en-US" altLang="zh-CN" sz="1365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sz="1365" b="1" dirty="0">
                  <a:solidFill>
                    <a:schemeClr val="accent1">
                      <a:lumMod val="50000"/>
                    </a:schemeClr>
                  </a:solidFill>
                </a:rPr>
                <a:t>13-17 J</a:t>
              </a:r>
              <a:r>
                <a:rPr lang="en-US" altLang="zh-CN" sz="1365" b="1" dirty="0">
                  <a:solidFill>
                    <a:schemeClr val="accent1">
                      <a:lumMod val="50000"/>
                    </a:schemeClr>
                  </a:solidFill>
                </a:rPr>
                <a:t>anuary 2025</a:t>
              </a:r>
              <a:endParaRPr lang="en-US" altLang="zh-CN" sz="1365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554712" y="216188"/>
              <a:ext cx="3053319" cy="922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17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en-US" altLang="zh-CN" sz="1760" b="1" dirty="0">
                  <a:solidFill>
                    <a:schemeClr val="accent1">
                      <a:lumMod val="50000"/>
                    </a:schemeClr>
                  </a:solidFill>
                </a:rPr>
                <a:t>ICB 2025</a:t>
              </a:r>
              <a:endParaRPr lang="en-US" altLang="zh-CN" sz="176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l"/>
              <a:r>
                <a:rPr lang="en-US" altLang="zh-CN" sz="1170" b="1" dirty="0">
                  <a:solidFill>
                    <a:schemeClr val="accent1">
                      <a:lumMod val="50000"/>
                    </a:schemeClr>
                  </a:solidFill>
                </a:rPr>
                <a:t>The 9</a:t>
              </a:r>
              <a:r>
                <a:rPr lang="en-US" altLang="zh-CN" sz="1170" b="1" baseline="30000" dirty="0">
                  <a:solidFill>
                    <a:schemeClr val="accent1">
                      <a:lumMod val="50000"/>
                    </a:schemeClr>
                  </a:solidFill>
                </a:rPr>
                <a:t>th </a:t>
              </a:r>
              <a:r>
                <a:rPr lang="en-US" altLang="zh-CN" sz="1170" b="1" dirty="0">
                  <a:solidFill>
                    <a:schemeClr val="accent1">
                      <a:lumMod val="50000"/>
                    </a:schemeClr>
                  </a:solidFill>
                </a:rPr>
                <a:t>International Conference on Biorefinery and Biomanufacturing</a:t>
              </a:r>
              <a:endParaRPr lang="en-US" altLang="zh-CN" sz="156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7230" y="9676130"/>
            <a:ext cx="1765935" cy="562610"/>
            <a:chOff x="1098" y="15238"/>
            <a:chExt cx="2781" cy="886"/>
          </a:xfrm>
        </p:grpSpPr>
        <p:pic>
          <p:nvPicPr>
            <p:cNvPr id="20" name="图片 19" descr="/Users/chenziman/Library/Containers/com.kingsoft.wpsoffice.mac/Data/tmp/kaimatting/20241114135634/output_aiMatting_20241114135637.pngoutput_aiMatting_2024111413563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lum bright="42000"/>
            </a:blip>
            <a:srcRect l="6720" t="10946" r="6140" b="10138"/>
            <a:stretch>
              <a:fillRect/>
            </a:stretch>
          </p:blipFill>
          <p:spPr>
            <a:xfrm>
              <a:off x="2023" y="15238"/>
              <a:ext cx="942" cy="885"/>
            </a:xfrm>
            <a:prstGeom prst="rect">
              <a:avLst/>
            </a:prstGeom>
          </p:spPr>
        </p:pic>
        <p:pic>
          <p:nvPicPr>
            <p:cNvPr id="24" name="图片 23" descr="/Users/chenziman/Library/Containers/com.kingsoft.wpsoffice.mac/Data/tmp/kaimatting/20241114141445/output_aiMatting_20241114141449.pngoutput_aiMatting_2024111414144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8614" t="20479" r="17472" b="21151"/>
            <a:stretch>
              <a:fillRect/>
            </a:stretch>
          </p:blipFill>
          <p:spPr>
            <a:xfrm>
              <a:off x="1098" y="15250"/>
              <a:ext cx="875" cy="875"/>
            </a:xfrm>
            <a:prstGeom prst="rect">
              <a:avLst/>
            </a:prstGeom>
          </p:spPr>
        </p:pic>
        <p:pic>
          <p:nvPicPr>
            <p:cNvPr id="29" name="图片 28" descr="/Users/chenziman/Library/Containers/com.kingsoft.wpsoffice.mac/Data/tmp/kaimatting/20241114141631/output_aiMatting_20241114141635.pngoutput_aiMatting_202411141416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t="9747" b="16651"/>
            <a:stretch>
              <a:fillRect/>
            </a:stretch>
          </p:blipFill>
          <p:spPr>
            <a:xfrm>
              <a:off x="3005" y="15242"/>
              <a:ext cx="874" cy="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WPS 演示</Application>
  <PresentationFormat>宽屏</PresentationFormat>
  <Paragraphs>30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Wingdings 2</vt:lpstr>
      <vt:lpstr>Segoe UI Black</vt:lpstr>
      <vt:lpstr>苹方-简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Calibri Light</vt:lpstr>
      <vt:lpstr>WPS</vt:lpstr>
      <vt:lpstr>HDOfficeLightV0</vt:lpstr>
      <vt:lpstr>Plenary Lectures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自慢</cp:lastModifiedBy>
  <cp:revision>14</cp:revision>
  <dcterms:created xsi:type="dcterms:W3CDTF">2024-11-14T06:32:17Z</dcterms:created>
  <dcterms:modified xsi:type="dcterms:W3CDTF">2024-11-14T06:32:17Z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1D1FB878B4647973E4863567A32D60A9_41</vt:lpwstr>
  </property>
</Properties>
</file>